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8" r:id="rId2"/>
  </p:sldMasterIdLst>
  <p:notesMasterIdLst>
    <p:notesMasterId r:id="rId52"/>
  </p:notesMasterIdLst>
  <p:sldIdLst>
    <p:sldId id="257" r:id="rId3"/>
    <p:sldId id="2147308937" r:id="rId4"/>
    <p:sldId id="310" r:id="rId5"/>
    <p:sldId id="383" r:id="rId6"/>
    <p:sldId id="2147308938" r:id="rId7"/>
    <p:sldId id="2147308935" r:id="rId8"/>
    <p:sldId id="2147308944" r:id="rId9"/>
    <p:sldId id="2147308945" r:id="rId10"/>
    <p:sldId id="2147308939" r:id="rId11"/>
    <p:sldId id="2147308920" r:id="rId12"/>
    <p:sldId id="2147308922" r:id="rId13"/>
    <p:sldId id="2147308934" r:id="rId14"/>
    <p:sldId id="2147308932" r:id="rId15"/>
    <p:sldId id="2147308940" r:id="rId16"/>
    <p:sldId id="2147308931" r:id="rId17"/>
    <p:sldId id="2147308941" r:id="rId18"/>
    <p:sldId id="256" r:id="rId19"/>
    <p:sldId id="471" r:id="rId20"/>
    <p:sldId id="264" r:id="rId21"/>
    <p:sldId id="265" r:id="rId22"/>
    <p:sldId id="266" r:id="rId23"/>
    <p:sldId id="267" r:id="rId24"/>
    <p:sldId id="268" r:id="rId25"/>
    <p:sldId id="263" r:id="rId26"/>
    <p:sldId id="260" r:id="rId27"/>
    <p:sldId id="269" r:id="rId28"/>
    <p:sldId id="258" r:id="rId29"/>
    <p:sldId id="270" r:id="rId30"/>
    <p:sldId id="259" r:id="rId31"/>
    <p:sldId id="261" r:id="rId32"/>
    <p:sldId id="262" r:id="rId33"/>
    <p:sldId id="271" r:id="rId34"/>
    <p:sldId id="2147308942" r:id="rId35"/>
    <p:sldId id="296" r:id="rId36"/>
    <p:sldId id="297" r:id="rId37"/>
    <p:sldId id="301" r:id="rId38"/>
    <p:sldId id="300" r:id="rId39"/>
    <p:sldId id="302" r:id="rId40"/>
    <p:sldId id="2147308943" r:id="rId41"/>
    <p:sldId id="2147308918" r:id="rId42"/>
    <p:sldId id="428" r:id="rId43"/>
    <p:sldId id="425" r:id="rId44"/>
    <p:sldId id="287" r:id="rId45"/>
    <p:sldId id="2147308929" r:id="rId46"/>
    <p:sldId id="2147308930" r:id="rId47"/>
    <p:sldId id="430" r:id="rId48"/>
    <p:sldId id="427" r:id="rId49"/>
    <p:sldId id="426" r:id="rId50"/>
    <p:sldId id="432" r:id="rId5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2538C-E856-4C4F-91D2-AC8D848C881C}" v="117" dt="2026-01-29T12:08:21.54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8329" autoAdjust="0"/>
  </p:normalViewPr>
  <p:slideViewPr>
    <p:cSldViewPr snapToGrid="0">
      <p:cViewPr varScale="1">
        <p:scale>
          <a:sx n="86" d="100"/>
          <a:sy n="86"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a Toftager Bovien" userId="b7d3a2cd-ec64-4033-b189-478d6fac79c0" providerId="ADAL" clId="{80E6D1F2-BDC9-45B0-BCD0-48C009E175BF}"/>
    <pc:docChg chg="undo custSel addSld delSld modSld sldOrd">
      <pc:chgData name="Michala Toftager Bovien" userId="b7d3a2cd-ec64-4033-b189-478d6fac79c0" providerId="ADAL" clId="{80E6D1F2-BDC9-45B0-BCD0-48C009E175BF}" dt="2026-01-29T12:09:07.967" v="929" actId="14100"/>
      <pc:docMkLst>
        <pc:docMk/>
      </pc:docMkLst>
      <pc:sldChg chg="addSp delSp modSp mod">
        <pc:chgData name="Michala Toftager Bovien" userId="b7d3a2cd-ec64-4033-b189-478d6fac79c0" providerId="ADAL" clId="{80E6D1F2-BDC9-45B0-BCD0-48C009E175BF}" dt="2026-01-29T10:22:56.055" v="213" actId="1036"/>
        <pc:sldMkLst>
          <pc:docMk/>
          <pc:sldMk cId="1569340829" sldId="287"/>
        </pc:sldMkLst>
        <pc:spChg chg="del">
          <ac:chgData name="Michala Toftager Bovien" userId="b7d3a2cd-ec64-4033-b189-478d6fac79c0" providerId="ADAL" clId="{80E6D1F2-BDC9-45B0-BCD0-48C009E175BF}" dt="2026-01-29T10:16:46.838" v="160" actId="478"/>
          <ac:spMkLst>
            <pc:docMk/>
            <pc:sldMk cId="1569340829" sldId="287"/>
            <ac:spMk id="2" creationId="{67514451-304E-A467-2857-DB5D19842B05}"/>
          </ac:spMkLst>
        </pc:spChg>
        <pc:graphicFrameChg chg="del modGraphic">
          <ac:chgData name="Michala Toftager Bovien" userId="b7d3a2cd-ec64-4033-b189-478d6fac79c0" providerId="ADAL" clId="{80E6D1F2-BDC9-45B0-BCD0-48C009E175BF}" dt="2026-01-29T10:00:45.924" v="20" actId="478"/>
          <ac:graphicFrameMkLst>
            <pc:docMk/>
            <pc:sldMk cId="1569340829" sldId="287"/>
            <ac:graphicFrameMk id="3" creationId="{9EFEFD3F-E5C5-AD81-0308-8146B009A556}"/>
          </ac:graphicFrameMkLst>
        </pc:graphicFrameChg>
        <pc:graphicFrameChg chg="add del mod modGraphic">
          <ac:chgData name="Michala Toftager Bovien" userId="b7d3a2cd-ec64-4033-b189-478d6fac79c0" providerId="ADAL" clId="{80E6D1F2-BDC9-45B0-BCD0-48C009E175BF}" dt="2026-01-29T10:05:54.444" v="60" actId="478"/>
          <ac:graphicFrameMkLst>
            <pc:docMk/>
            <pc:sldMk cId="1569340829" sldId="287"/>
            <ac:graphicFrameMk id="4" creationId="{81ADB8EA-F33D-8F6E-A86C-C2AF89D92958}"/>
          </ac:graphicFrameMkLst>
        </pc:graphicFrameChg>
        <pc:graphicFrameChg chg="add mod modGraphic">
          <ac:chgData name="Michala Toftager Bovien" userId="b7d3a2cd-ec64-4033-b189-478d6fac79c0" providerId="ADAL" clId="{80E6D1F2-BDC9-45B0-BCD0-48C009E175BF}" dt="2026-01-29T10:22:56.055" v="213" actId="1036"/>
          <ac:graphicFrameMkLst>
            <pc:docMk/>
            <pc:sldMk cId="1569340829" sldId="287"/>
            <ac:graphicFrameMk id="6" creationId="{0E0BC7C7-C7D5-1CA6-4D7A-B1120C3332BC}"/>
          </ac:graphicFrameMkLst>
        </pc:graphicFrameChg>
        <pc:picChg chg="ord">
          <ac:chgData name="Michala Toftager Bovien" userId="b7d3a2cd-ec64-4033-b189-478d6fac79c0" providerId="ADAL" clId="{80E6D1F2-BDC9-45B0-BCD0-48C009E175BF}" dt="2026-01-29T10:01:05.551" v="25" actId="166"/>
          <ac:picMkLst>
            <pc:docMk/>
            <pc:sldMk cId="1569340829" sldId="287"/>
            <ac:picMk id="5" creationId="{5E2C4532-410F-ADC3-2ED8-C5C3C30300F5}"/>
          </ac:picMkLst>
        </pc:picChg>
        <pc:picChg chg="add mod">
          <ac:chgData name="Michala Toftager Bovien" userId="b7d3a2cd-ec64-4033-b189-478d6fac79c0" providerId="ADAL" clId="{80E6D1F2-BDC9-45B0-BCD0-48C009E175BF}" dt="2026-01-29T10:14:25.372" v="143" actId="1076"/>
          <ac:picMkLst>
            <pc:docMk/>
            <pc:sldMk cId="1569340829" sldId="287"/>
            <ac:picMk id="7" creationId="{5E70DF64-B3B7-46FF-CA64-5FF1646B5515}"/>
          </ac:picMkLst>
        </pc:picChg>
        <pc:picChg chg="add mod">
          <ac:chgData name="Michala Toftager Bovien" userId="b7d3a2cd-ec64-4033-b189-478d6fac79c0" providerId="ADAL" clId="{80E6D1F2-BDC9-45B0-BCD0-48C009E175BF}" dt="2026-01-29T10:21:19.027" v="209" actId="1038"/>
          <ac:picMkLst>
            <pc:docMk/>
            <pc:sldMk cId="1569340829" sldId="287"/>
            <ac:picMk id="8" creationId="{D28FE6C3-731F-7134-17CB-BD12EA723455}"/>
          </ac:picMkLst>
        </pc:picChg>
        <pc:picChg chg="add mod">
          <ac:chgData name="Michala Toftager Bovien" userId="b7d3a2cd-ec64-4033-b189-478d6fac79c0" providerId="ADAL" clId="{80E6D1F2-BDC9-45B0-BCD0-48C009E175BF}" dt="2026-01-29T10:21:25.759" v="210" actId="1038"/>
          <ac:picMkLst>
            <pc:docMk/>
            <pc:sldMk cId="1569340829" sldId="287"/>
            <ac:picMk id="9" creationId="{0CC7AD36-72EB-0C01-438A-695BC06F1C26}"/>
          </ac:picMkLst>
        </pc:picChg>
        <pc:picChg chg="add mod">
          <ac:chgData name="Michala Toftager Bovien" userId="b7d3a2cd-ec64-4033-b189-478d6fac79c0" providerId="ADAL" clId="{80E6D1F2-BDC9-45B0-BCD0-48C009E175BF}" dt="2026-01-29T10:16:37.242" v="157" actId="1076"/>
          <ac:picMkLst>
            <pc:docMk/>
            <pc:sldMk cId="1569340829" sldId="287"/>
            <ac:picMk id="10" creationId="{77149BDA-B50E-267B-CEDF-173A120E4909}"/>
          </ac:picMkLst>
        </pc:picChg>
        <pc:picChg chg="del">
          <ac:chgData name="Michala Toftager Bovien" userId="b7d3a2cd-ec64-4033-b189-478d6fac79c0" providerId="ADAL" clId="{80E6D1F2-BDC9-45B0-BCD0-48C009E175BF}" dt="2026-01-29T10:11:09.174" v="135" actId="478"/>
          <ac:picMkLst>
            <pc:docMk/>
            <pc:sldMk cId="1569340829" sldId="287"/>
            <ac:picMk id="1026" creationId="{FB5C3217-B055-E33D-DE3F-75706E7D0942}"/>
          </ac:picMkLst>
        </pc:picChg>
        <pc:picChg chg="del">
          <ac:chgData name="Michala Toftager Bovien" userId="b7d3a2cd-ec64-4033-b189-478d6fac79c0" providerId="ADAL" clId="{80E6D1F2-BDC9-45B0-BCD0-48C009E175BF}" dt="2026-01-29T10:11:09.759" v="136" actId="478"/>
          <ac:picMkLst>
            <pc:docMk/>
            <pc:sldMk cId="1569340829" sldId="287"/>
            <ac:picMk id="1028" creationId="{3B857290-C30D-6B88-2356-A6D20EFAA587}"/>
          </ac:picMkLst>
        </pc:picChg>
        <pc:picChg chg="del">
          <ac:chgData name="Michala Toftager Bovien" userId="b7d3a2cd-ec64-4033-b189-478d6fac79c0" providerId="ADAL" clId="{80E6D1F2-BDC9-45B0-BCD0-48C009E175BF}" dt="2026-01-29T10:11:10.326" v="137" actId="478"/>
          <ac:picMkLst>
            <pc:docMk/>
            <pc:sldMk cId="1569340829" sldId="287"/>
            <ac:picMk id="1030" creationId="{29417A41-8D96-9BC8-0912-B9B3A1A3BB53}"/>
          </ac:picMkLst>
        </pc:picChg>
      </pc:sldChg>
      <pc:sldChg chg="add">
        <pc:chgData name="Michala Toftager Bovien" userId="b7d3a2cd-ec64-4033-b189-478d6fac79c0" providerId="ADAL" clId="{80E6D1F2-BDC9-45B0-BCD0-48C009E175BF}" dt="2026-01-29T12:08:17.381" v="896"/>
        <pc:sldMkLst>
          <pc:docMk/>
          <pc:sldMk cId="229376258" sldId="296"/>
        </pc:sldMkLst>
      </pc:sldChg>
      <pc:sldChg chg="add">
        <pc:chgData name="Michala Toftager Bovien" userId="b7d3a2cd-ec64-4033-b189-478d6fac79c0" providerId="ADAL" clId="{80E6D1F2-BDC9-45B0-BCD0-48C009E175BF}" dt="2026-01-29T12:08:19.473" v="899"/>
        <pc:sldMkLst>
          <pc:docMk/>
          <pc:sldMk cId="772820764" sldId="297"/>
        </pc:sldMkLst>
      </pc:sldChg>
      <pc:sldChg chg="add del">
        <pc:chgData name="Michala Toftager Bovien" userId="b7d3a2cd-ec64-4033-b189-478d6fac79c0" providerId="ADAL" clId="{80E6D1F2-BDC9-45B0-BCD0-48C009E175BF}" dt="2026-01-29T12:08:34.957" v="904" actId="47"/>
        <pc:sldMkLst>
          <pc:docMk/>
          <pc:sldMk cId="2588668334" sldId="298"/>
        </pc:sldMkLst>
      </pc:sldChg>
      <pc:sldChg chg="add del">
        <pc:chgData name="Michala Toftager Bovien" userId="b7d3a2cd-ec64-4033-b189-478d6fac79c0" providerId="ADAL" clId="{80E6D1F2-BDC9-45B0-BCD0-48C009E175BF}" dt="2026-01-29T12:08:32.672" v="903" actId="47"/>
        <pc:sldMkLst>
          <pc:docMk/>
          <pc:sldMk cId="2486407748" sldId="299"/>
        </pc:sldMkLst>
      </pc:sldChg>
      <pc:sldChg chg="add">
        <pc:chgData name="Michala Toftager Bovien" userId="b7d3a2cd-ec64-4033-b189-478d6fac79c0" providerId="ADAL" clId="{80E6D1F2-BDC9-45B0-BCD0-48C009E175BF}" dt="2026-01-29T12:08:20.736" v="901"/>
        <pc:sldMkLst>
          <pc:docMk/>
          <pc:sldMk cId="358842561" sldId="300"/>
        </pc:sldMkLst>
      </pc:sldChg>
      <pc:sldChg chg="add">
        <pc:chgData name="Michala Toftager Bovien" userId="b7d3a2cd-ec64-4033-b189-478d6fac79c0" providerId="ADAL" clId="{80E6D1F2-BDC9-45B0-BCD0-48C009E175BF}" dt="2026-01-29T12:08:20.159" v="900"/>
        <pc:sldMkLst>
          <pc:docMk/>
          <pc:sldMk cId="275934555" sldId="301"/>
        </pc:sldMkLst>
      </pc:sldChg>
      <pc:sldChg chg="modSp add mod">
        <pc:chgData name="Michala Toftager Bovien" userId="b7d3a2cd-ec64-4033-b189-478d6fac79c0" providerId="ADAL" clId="{80E6D1F2-BDC9-45B0-BCD0-48C009E175BF}" dt="2026-01-29T12:09:07.967" v="929" actId="14100"/>
        <pc:sldMkLst>
          <pc:docMk/>
          <pc:sldMk cId="2507502384" sldId="302"/>
        </pc:sldMkLst>
        <pc:spChg chg="mod">
          <ac:chgData name="Michala Toftager Bovien" userId="b7d3a2cd-ec64-4033-b189-478d6fac79c0" providerId="ADAL" clId="{80E6D1F2-BDC9-45B0-BCD0-48C009E175BF}" dt="2026-01-29T12:09:07.967" v="929" actId="14100"/>
          <ac:spMkLst>
            <pc:docMk/>
            <pc:sldMk cId="2507502384" sldId="302"/>
            <ac:spMk id="3" creationId="{8EA509F8-5352-FA0F-D283-DC028339ABCC}"/>
          </ac:spMkLst>
        </pc:spChg>
      </pc:sldChg>
      <pc:sldChg chg="del">
        <pc:chgData name="Michala Toftager Bovien" userId="b7d3a2cd-ec64-4033-b189-478d6fac79c0" providerId="ADAL" clId="{80E6D1F2-BDC9-45B0-BCD0-48C009E175BF}" dt="2026-01-29T10:00:11.250" v="16" actId="47"/>
        <pc:sldMkLst>
          <pc:docMk/>
          <pc:sldMk cId="717883183" sldId="463"/>
        </pc:sldMkLst>
      </pc:sldChg>
      <pc:sldChg chg="add del setBg">
        <pc:chgData name="Michala Toftager Bovien" userId="b7d3a2cd-ec64-4033-b189-478d6fac79c0" providerId="ADAL" clId="{80E6D1F2-BDC9-45B0-BCD0-48C009E175BF}" dt="2026-01-29T09:59:56.160" v="14" actId="47"/>
        <pc:sldMkLst>
          <pc:docMk/>
          <pc:sldMk cId="2459682141" sldId="464"/>
        </pc:sldMkLst>
      </pc:sldChg>
      <pc:sldChg chg="add setBg">
        <pc:chgData name="Michala Toftager Bovien" userId="b7d3a2cd-ec64-4033-b189-478d6fac79c0" providerId="ADAL" clId="{80E6D1F2-BDC9-45B0-BCD0-48C009E175BF}" dt="2026-01-29T09:59:43.689" v="12"/>
        <pc:sldMkLst>
          <pc:docMk/>
          <pc:sldMk cId="486317646" sldId="883"/>
        </pc:sldMkLst>
      </pc:sldChg>
      <pc:sldChg chg="add del setBg">
        <pc:chgData name="Michala Toftager Bovien" userId="b7d3a2cd-ec64-4033-b189-478d6fac79c0" providerId="ADAL" clId="{80E6D1F2-BDC9-45B0-BCD0-48C009E175BF}" dt="2026-01-29T11:49:22.440" v="807" actId="47"/>
        <pc:sldMkLst>
          <pc:docMk/>
          <pc:sldMk cId="742975126" sldId="2147308912"/>
        </pc:sldMkLst>
      </pc:sldChg>
      <pc:sldChg chg="addSp delSp modSp add mod">
        <pc:chgData name="Michala Toftager Bovien" userId="b7d3a2cd-ec64-4033-b189-478d6fac79c0" providerId="ADAL" clId="{80E6D1F2-BDC9-45B0-BCD0-48C009E175BF}" dt="2026-01-29T11:57:48.495" v="836" actId="14100"/>
        <pc:sldMkLst>
          <pc:docMk/>
          <pc:sldMk cId="3962988725" sldId="2147308918"/>
        </pc:sldMkLst>
        <pc:picChg chg="del">
          <ac:chgData name="Michala Toftager Bovien" userId="b7d3a2cd-ec64-4033-b189-478d6fac79c0" providerId="ADAL" clId="{80E6D1F2-BDC9-45B0-BCD0-48C009E175BF}" dt="2026-01-29T11:52:17.349" v="810" actId="478"/>
          <ac:picMkLst>
            <pc:docMk/>
            <pc:sldMk cId="3962988725" sldId="2147308918"/>
            <ac:picMk id="3" creationId="{8C067FE5-F312-720F-605D-5F20ED7B3C9F}"/>
          </ac:picMkLst>
        </pc:picChg>
        <pc:picChg chg="add del mod modCrop">
          <ac:chgData name="Michala Toftager Bovien" userId="b7d3a2cd-ec64-4033-b189-478d6fac79c0" providerId="ADAL" clId="{80E6D1F2-BDC9-45B0-BCD0-48C009E175BF}" dt="2026-01-29T11:57:10.416" v="828" actId="22"/>
          <ac:picMkLst>
            <pc:docMk/>
            <pc:sldMk cId="3962988725" sldId="2147308918"/>
            <ac:picMk id="5" creationId="{F0A3E35D-0542-8EDE-63C6-1471D1B97028}"/>
          </ac:picMkLst>
        </pc:picChg>
        <pc:picChg chg="add del">
          <ac:chgData name="Michala Toftager Bovien" userId="b7d3a2cd-ec64-4033-b189-478d6fac79c0" providerId="ADAL" clId="{80E6D1F2-BDC9-45B0-BCD0-48C009E175BF}" dt="2026-01-29T11:57:17.169" v="830" actId="478"/>
          <ac:picMkLst>
            <pc:docMk/>
            <pc:sldMk cId="3962988725" sldId="2147308918"/>
            <ac:picMk id="7" creationId="{A0CB3C13-5EF0-13AD-2F19-4FF42352D350}"/>
          </ac:picMkLst>
        </pc:picChg>
        <pc:picChg chg="add mod">
          <ac:chgData name="Michala Toftager Bovien" userId="b7d3a2cd-ec64-4033-b189-478d6fac79c0" providerId="ADAL" clId="{80E6D1F2-BDC9-45B0-BCD0-48C009E175BF}" dt="2026-01-29T11:57:48.495" v="836" actId="14100"/>
          <ac:picMkLst>
            <pc:docMk/>
            <pc:sldMk cId="3962988725" sldId="2147308918"/>
            <ac:picMk id="9" creationId="{C6632D5E-B2B1-2C3E-9B63-5BCF374F44C8}"/>
          </ac:picMkLst>
        </pc:picChg>
        <pc:inkChg chg="add del">
          <ac:chgData name="Michala Toftager Bovien" userId="b7d3a2cd-ec64-4033-b189-478d6fac79c0" providerId="ADAL" clId="{80E6D1F2-BDC9-45B0-BCD0-48C009E175BF}" dt="2026-01-29T11:52:02.845" v="809" actId="9405"/>
          <ac:inkMkLst>
            <pc:docMk/>
            <pc:sldMk cId="3962988725" sldId="2147308918"/>
            <ac:inkMk id="2" creationId="{3E2D2529-CAF6-2A72-578B-6D8A52B34CE3}"/>
          </ac:inkMkLst>
        </pc:inkChg>
      </pc:sldChg>
      <pc:sldChg chg="add setBg">
        <pc:chgData name="Michala Toftager Bovien" userId="b7d3a2cd-ec64-4033-b189-478d6fac79c0" providerId="ADAL" clId="{80E6D1F2-BDC9-45B0-BCD0-48C009E175BF}" dt="2026-01-29T09:59:20.595" v="0"/>
        <pc:sldMkLst>
          <pc:docMk/>
          <pc:sldMk cId="1152209653" sldId="2147308920"/>
        </pc:sldMkLst>
      </pc:sldChg>
      <pc:sldChg chg="add setBg">
        <pc:chgData name="Michala Toftager Bovien" userId="b7d3a2cd-ec64-4033-b189-478d6fac79c0" providerId="ADAL" clId="{80E6D1F2-BDC9-45B0-BCD0-48C009E175BF}" dt="2026-01-29T09:59:21.285" v="1"/>
        <pc:sldMkLst>
          <pc:docMk/>
          <pc:sldMk cId="4272736546" sldId="2147308921"/>
        </pc:sldMkLst>
      </pc:sldChg>
      <pc:sldChg chg="add">
        <pc:chgData name="Michala Toftager Bovien" userId="b7d3a2cd-ec64-4033-b189-478d6fac79c0" providerId="ADAL" clId="{80E6D1F2-BDC9-45B0-BCD0-48C009E175BF}" dt="2026-01-29T09:59:21.937" v="2"/>
        <pc:sldMkLst>
          <pc:docMk/>
          <pc:sldMk cId="257043967" sldId="2147308922"/>
        </pc:sldMkLst>
      </pc:sldChg>
      <pc:sldChg chg="add">
        <pc:chgData name="Michala Toftager Bovien" userId="b7d3a2cd-ec64-4033-b189-478d6fac79c0" providerId="ADAL" clId="{80E6D1F2-BDC9-45B0-BCD0-48C009E175BF}" dt="2026-01-29T09:59:25.019" v="4"/>
        <pc:sldMkLst>
          <pc:docMk/>
          <pc:sldMk cId="584994344" sldId="2147308923"/>
        </pc:sldMkLst>
      </pc:sldChg>
      <pc:sldChg chg="add">
        <pc:chgData name="Michala Toftager Bovien" userId="b7d3a2cd-ec64-4033-b189-478d6fac79c0" providerId="ADAL" clId="{80E6D1F2-BDC9-45B0-BCD0-48C009E175BF}" dt="2026-01-29T09:59:23.586" v="3"/>
        <pc:sldMkLst>
          <pc:docMk/>
          <pc:sldMk cId="2342668548" sldId="2147308924"/>
        </pc:sldMkLst>
      </pc:sldChg>
      <pc:sldChg chg="add del">
        <pc:chgData name="Michala Toftager Bovien" userId="b7d3a2cd-ec64-4033-b189-478d6fac79c0" providerId="ADAL" clId="{80E6D1F2-BDC9-45B0-BCD0-48C009E175BF}" dt="2026-01-29T10:00:01.512" v="15" actId="47"/>
        <pc:sldMkLst>
          <pc:docMk/>
          <pc:sldMk cId="113672588" sldId="2147308925"/>
        </pc:sldMkLst>
      </pc:sldChg>
      <pc:sldChg chg="add del setBg">
        <pc:chgData name="Michala Toftager Bovien" userId="b7d3a2cd-ec64-4033-b189-478d6fac79c0" providerId="ADAL" clId="{80E6D1F2-BDC9-45B0-BCD0-48C009E175BF}" dt="2026-01-29T09:59:30.523" v="6" actId="47"/>
        <pc:sldMkLst>
          <pc:docMk/>
          <pc:sldMk cId="977371934" sldId="2147308925"/>
        </pc:sldMkLst>
      </pc:sldChg>
      <pc:sldChg chg="add del setBg">
        <pc:chgData name="Michala Toftager Bovien" userId="b7d3a2cd-ec64-4033-b189-478d6fac79c0" providerId="ADAL" clId="{80E6D1F2-BDC9-45B0-BCD0-48C009E175BF}" dt="2026-01-29T11:49:17.277" v="806" actId="47"/>
        <pc:sldMkLst>
          <pc:docMk/>
          <pc:sldMk cId="3411398767" sldId="2147308928"/>
        </pc:sldMkLst>
      </pc:sldChg>
      <pc:sldChg chg="add ord setBg">
        <pc:chgData name="Michala Toftager Bovien" userId="b7d3a2cd-ec64-4033-b189-478d6fac79c0" providerId="ADAL" clId="{80E6D1F2-BDC9-45B0-BCD0-48C009E175BF}" dt="2026-01-29T10:00:13.298" v="18"/>
        <pc:sldMkLst>
          <pc:docMk/>
          <pc:sldMk cId="2763990923" sldId="2147308929"/>
        </pc:sldMkLst>
      </pc:sldChg>
      <pc:sldChg chg="addSp delSp modSp new mod ord">
        <pc:chgData name="Michala Toftager Bovien" userId="b7d3a2cd-ec64-4033-b189-478d6fac79c0" providerId="ADAL" clId="{80E6D1F2-BDC9-45B0-BCD0-48C009E175BF}" dt="2026-01-29T11:28:46.593" v="746" actId="255"/>
        <pc:sldMkLst>
          <pc:docMk/>
          <pc:sldMk cId="1062845436" sldId="2147308930"/>
        </pc:sldMkLst>
        <pc:spChg chg="mod">
          <ac:chgData name="Michala Toftager Bovien" userId="b7d3a2cd-ec64-4033-b189-478d6fac79c0" providerId="ADAL" clId="{80E6D1F2-BDC9-45B0-BCD0-48C009E175BF}" dt="2026-01-29T11:27:47.939" v="734" actId="20577"/>
          <ac:spMkLst>
            <pc:docMk/>
            <pc:sldMk cId="1062845436" sldId="2147308930"/>
            <ac:spMk id="2" creationId="{98C198F0-EA6B-4D79-51E9-79402E4EEA37}"/>
          </ac:spMkLst>
        </pc:spChg>
        <pc:spChg chg="add del mod">
          <ac:chgData name="Michala Toftager Bovien" userId="b7d3a2cd-ec64-4033-b189-478d6fac79c0" providerId="ADAL" clId="{80E6D1F2-BDC9-45B0-BCD0-48C009E175BF}" dt="2026-01-29T11:27:10.738" v="722" actId="14100"/>
          <ac:spMkLst>
            <pc:docMk/>
            <pc:sldMk cId="1062845436" sldId="2147308930"/>
            <ac:spMk id="3" creationId="{8D41DA9B-237D-740D-1DC5-96B81DAC8601}"/>
          </ac:spMkLst>
        </pc:spChg>
        <pc:spChg chg="add del mod">
          <ac:chgData name="Michala Toftager Bovien" userId="b7d3a2cd-ec64-4033-b189-478d6fac79c0" providerId="ADAL" clId="{80E6D1F2-BDC9-45B0-BCD0-48C009E175BF}" dt="2026-01-29T11:24:38.937" v="291" actId="1076"/>
          <ac:spMkLst>
            <pc:docMk/>
            <pc:sldMk cId="1062845436" sldId="2147308930"/>
            <ac:spMk id="8" creationId="{A600F149-3D1E-C85A-B29F-C47CDE107D88}"/>
          </ac:spMkLst>
        </pc:spChg>
        <pc:spChg chg="add del mod ord">
          <ac:chgData name="Michala Toftager Bovien" userId="b7d3a2cd-ec64-4033-b189-478d6fac79c0" providerId="ADAL" clId="{80E6D1F2-BDC9-45B0-BCD0-48C009E175BF}" dt="2026-01-29T11:28:46.593" v="746" actId="255"/>
          <ac:spMkLst>
            <pc:docMk/>
            <pc:sldMk cId="1062845436" sldId="2147308930"/>
            <ac:spMk id="9" creationId="{C42D3436-000B-AA0A-BA8B-BA291FADA3B5}"/>
          </ac:spMkLst>
        </pc:spChg>
        <pc:spChg chg="add mod">
          <ac:chgData name="Michala Toftager Bovien" userId="b7d3a2cd-ec64-4033-b189-478d6fac79c0" providerId="ADAL" clId="{80E6D1F2-BDC9-45B0-BCD0-48C009E175BF}" dt="2026-01-29T11:21:17.408" v="257"/>
          <ac:spMkLst>
            <pc:docMk/>
            <pc:sldMk cId="1062845436" sldId="2147308930"/>
            <ac:spMk id="10" creationId="{6231C8A0-1910-4120-791C-F595E3C49382}"/>
          </ac:spMkLst>
        </pc:spChg>
        <pc:spChg chg="add mod">
          <ac:chgData name="Michala Toftager Bovien" userId="b7d3a2cd-ec64-4033-b189-478d6fac79c0" providerId="ADAL" clId="{80E6D1F2-BDC9-45B0-BCD0-48C009E175BF}" dt="2026-01-29T11:21:23.848" v="259"/>
          <ac:spMkLst>
            <pc:docMk/>
            <pc:sldMk cId="1062845436" sldId="2147308930"/>
            <ac:spMk id="11" creationId="{4E2058FA-9258-99FB-9692-FDCAB072C821}"/>
          </ac:spMkLst>
        </pc:spChg>
        <pc:spChg chg="add mod">
          <ac:chgData name="Michala Toftager Bovien" userId="b7d3a2cd-ec64-4033-b189-478d6fac79c0" providerId="ADAL" clId="{80E6D1F2-BDC9-45B0-BCD0-48C009E175BF}" dt="2026-01-29T11:28:38.239" v="745" actId="255"/>
          <ac:spMkLst>
            <pc:docMk/>
            <pc:sldMk cId="1062845436" sldId="2147308930"/>
            <ac:spMk id="12" creationId="{62B32993-CE48-62BF-52E9-B9E6BED1C764}"/>
          </ac:spMkLst>
        </pc:spChg>
        <pc:picChg chg="del">
          <ac:chgData name="Michala Toftager Bovien" userId="b7d3a2cd-ec64-4033-b189-478d6fac79c0" providerId="ADAL" clId="{80E6D1F2-BDC9-45B0-BCD0-48C009E175BF}" dt="2026-01-29T11:13:43.751" v="224" actId="478"/>
          <ac:picMkLst>
            <pc:docMk/>
            <pc:sldMk cId="1062845436" sldId="2147308930"/>
            <ac:picMk id="4" creationId="{073F071B-0B74-5743-F13B-64EC0B68FBF7}"/>
          </ac:picMkLst>
        </pc:picChg>
        <pc:picChg chg="del mod">
          <ac:chgData name="Michala Toftager Bovien" userId="b7d3a2cd-ec64-4033-b189-478d6fac79c0" providerId="ADAL" clId="{80E6D1F2-BDC9-45B0-BCD0-48C009E175BF}" dt="2026-01-29T11:13:57.463" v="226" actId="478"/>
          <ac:picMkLst>
            <pc:docMk/>
            <pc:sldMk cId="1062845436" sldId="2147308930"/>
            <ac:picMk id="5" creationId="{3A1FC4D6-194C-2C11-A835-83C789E9510E}"/>
          </ac:picMkLst>
        </pc:picChg>
        <pc:picChg chg="add del mod">
          <ac:chgData name="Michala Toftager Bovien" userId="b7d3a2cd-ec64-4033-b189-478d6fac79c0" providerId="ADAL" clId="{80E6D1F2-BDC9-45B0-BCD0-48C009E175BF}" dt="2026-01-29T11:24:10.648" v="286" actId="478"/>
          <ac:picMkLst>
            <pc:docMk/>
            <pc:sldMk cId="1062845436" sldId="2147308930"/>
            <ac:picMk id="6" creationId="{4AD68A96-8BAC-3728-4550-76ECE79AD481}"/>
          </ac:picMkLst>
        </pc:picChg>
        <pc:picChg chg="del">
          <ac:chgData name="Michala Toftager Bovien" userId="b7d3a2cd-ec64-4033-b189-478d6fac79c0" providerId="ADAL" clId="{80E6D1F2-BDC9-45B0-BCD0-48C009E175BF}" dt="2026-01-29T11:13:17.720" v="221" actId="478"/>
          <ac:picMkLst>
            <pc:docMk/>
            <pc:sldMk cId="1062845436" sldId="2147308930"/>
            <ac:picMk id="7" creationId="{D5D216CE-63DF-C575-5D5A-1122CC6A9B69}"/>
          </ac:picMkLst>
        </pc:picChg>
        <pc:picChg chg="add del mod">
          <ac:chgData name="Michala Toftager Bovien" userId="b7d3a2cd-ec64-4033-b189-478d6fac79c0" providerId="ADAL" clId="{80E6D1F2-BDC9-45B0-BCD0-48C009E175BF}" dt="2026-01-29T11:20:59.467" v="249" actId="478"/>
          <ac:picMkLst>
            <pc:docMk/>
            <pc:sldMk cId="1062845436" sldId="2147308930"/>
            <ac:picMk id="2052" creationId="{F0FD3C7B-66C4-DA37-8355-D37762D8AB39}"/>
          </ac:picMkLst>
        </pc:picChg>
        <pc:picChg chg="add mod">
          <ac:chgData name="Michala Toftager Bovien" userId="b7d3a2cd-ec64-4033-b189-478d6fac79c0" providerId="ADAL" clId="{80E6D1F2-BDC9-45B0-BCD0-48C009E175BF}" dt="2026-01-29T11:27:56.170" v="736" actId="1076"/>
          <ac:picMkLst>
            <pc:docMk/>
            <pc:sldMk cId="1062845436" sldId="2147308930"/>
            <ac:picMk id="2054" creationId="{E359BAA8-F368-0B84-B768-7A5129226AAA}"/>
          </ac:picMkLst>
        </pc:picChg>
      </pc:sldChg>
      <pc:sldChg chg="add ord">
        <pc:chgData name="Michala Toftager Bovien" userId="b7d3a2cd-ec64-4033-b189-478d6fac79c0" providerId="ADAL" clId="{80E6D1F2-BDC9-45B0-BCD0-48C009E175BF}" dt="2026-01-29T10:24:53.649" v="216"/>
        <pc:sldMkLst>
          <pc:docMk/>
          <pc:sldMk cId="4123878322" sldId="2147308931"/>
        </pc:sldMkLst>
      </pc:sldChg>
      <pc:sldChg chg="addSp delSp modSp new mod setBg">
        <pc:chgData name="Michala Toftager Bovien" userId="b7d3a2cd-ec64-4033-b189-478d6fac79c0" providerId="ADAL" clId="{80E6D1F2-BDC9-45B0-BCD0-48C009E175BF}" dt="2026-01-29T12:01:01.323" v="882" actId="1038"/>
        <pc:sldMkLst>
          <pc:docMk/>
          <pc:sldMk cId="3368775155" sldId="2147308932"/>
        </pc:sldMkLst>
        <pc:spChg chg="add del">
          <ac:chgData name="Michala Toftager Bovien" userId="b7d3a2cd-ec64-4033-b189-478d6fac79c0" providerId="ADAL" clId="{80E6D1F2-BDC9-45B0-BCD0-48C009E175BF}" dt="2026-01-29T11:36:19.182" v="760" actId="26606"/>
          <ac:spMkLst>
            <pc:docMk/>
            <pc:sldMk cId="3368775155" sldId="2147308932"/>
            <ac:spMk id="5" creationId="{F3060C83-F051-4F0E-ABAD-AA0DFC48B218}"/>
          </ac:spMkLst>
        </pc:spChg>
        <pc:spChg chg="add del">
          <ac:chgData name="Michala Toftager Bovien" userId="b7d3a2cd-ec64-4033-b189-478d6fac79c0" providerId="ADAL" clId="{80E6D1F2-BDC9-45B0-BCD0-48C009E175BF}" dt="2026-01-29T11:35:57.698" v="753" actId="26606"/>
          <ac:spMkLst>
            <pc:docMk/>
            <pc:sldMk cId="3368775155" sldId="2147308932"/>
            <ac:spMk id="8" creationId="{42A4FC2C-047E-45A5-965D-8E1E3BF09BC6}"/>
          </ac:spMkLst>
        </pc:spChg>
        <pc:spChg chg="add del">
          <ac:chgData name="Michala Toftager Bovien" userId="b7d3a2cd-ec64-4033-b189-478d6fac79c0" providerId="ADAL" clId="{80E6D1F2-BDC9-45B0-BCD0-48C009E175BF}" dt="2026-01-29T11:36:19.182" v="760" actId="26606"/>
          <ac:spMkLst>
            <pc:docMk/>
            <pc:sldMk cId="3368775155" sldId="2147308932"/>
            <ac:spMk id="10" creationId="{83C98ABE-055B-441F-B07E-44F97F083C39}"/>
          </ac:spMkLst>
        </pc:spChg>
        <pc:spChg chg="add del">
          <ac:chgData name="Michala Toftager Bovien" userId="b7d3a2cd-ec64-4033-b189-478d6fac79c0" providerId="ADAL" clId="{80E6D1F2-BDC9-45B0-BCD0-48C009E175BF}" dt="2026-01-29T11:36:19.182" v="760" actId="26606"/>
          <ac:spMkLst>
            <pc:docMk/>
            <pc:sldMk cId="3368775155" sldId="2147308932"/>
            <ac:spMk id="12" creationId="{29FDB030-9B49-4CED-8CCD-4D99382388AC}"/>
          </ac:spMkLst>
        </pc:spChg>
        <pc:spChg chg="add del">
          <ac:chgData name="Michala Toftager Bovien" userId="b7d3a2cd-ec64-4033-b189-478d6fac79c0" providerId="ADAL" clId="{80E6D1F2-BDC9-45B0-BCD0-48C009E175BF}" dt="2026-01-29T11:36:19.182" v="760" actId="26606"/>
          <ac:spMkLst>
            <pc:docMk/>
            <pc:sldMk cId="3368775155" sldId="2147308932"/>
            <ac:spMk id="14" creationId="{3783CA14-24A1-485C-8B30-D6A5D87987AD}"/>
          </ac:spMkLst>
        </pc:spChg>
        <pc:spChg chg="add del">
          <ac:chgData name="Michala Toftager Bovien" userId="b7d3a2cd-ec64-4033-b189-478d6fac79c0" providerId="ADAL" clId="{80E6D1F2-BDC9-45B0-BCD0-48C009E175BF}" dt="2026-01-29T11:36:19.182" v="760" actId="26606"/>
          <ac:spMkLst>
            <pc:docMk/>
            <pc:sldMk cId="3368775155" sldId="2147308932"/>
            <ac:spMk id="16" creationId="{9A97C86A-04D6-40F7-AE84-31AB43E6A846}"/>
          </ac:spMkLst>
        </pc:spChg>
        <pc:spChg chg="add del">
          <ac:chgData name="Michala Toftager Bovien" userId="b7d3a2cd-ec64-4033-b189-478d6fac79c0" providerId="ADAL" clId="{80E6D1F2-BDC9-45B0-BCD0-48C009E175BF}" dt="2026-01-29T11:36:19.182" v="760" actId="26606"/>
          <ac:spMkLst>
            <pc:docMk/>
            <pc:sldMk cId="3368775155" sldId="2147308932"/>
            <ac:spMk id="18" creationId="{FF9F2414-84E8-453E-B1F3-389FDE8192D9}"/>
          </ac:spMkLst>
        </pc:spChg>
        <pc:spChg chg="add del">
          <ac:chgData name="Michala Toftager Bovien" userId="b7d3a2cd-ec64-4033-b189-478d6fac79c0" providerId="ADAL" clId="{80E6D1F2-BDC9-45B0-BCD0-48C009E175BF}" dt="2026-01-29T11:36:19.182" v="760" actId="26606"/>
          <ac:spMkLst>
            <pc:docMk/>
            <pc:sldMk cId="3368775155" sldId="2147308932"/>
            <ac:spMk id="20" creationId="{3ECA69A1-7536-43AC-85EF-C7106179F5ED}"/>
          </ac:spMkLst>
        </pc:spChg>
        <pc:picChg chg="add mod">
          <ac:chgData name="Michala Toftager Bovien" userId="b7d3a2cd-ec64-4033-b189-478d6fac79c0" providerId="ADAL" clId="{80E6D1F2-BDC9-45B0-BCD0-48C009E175BF}" dt="2026-01-29T12:00:56.114" v="863" actId="1038"/>
          <ac:picMkLst>
            <pc:docMk/>
            <pc:sldMk cId="3368775155" sldId="2147308932"/>
            <ac:picMk id="3" creationId="{B48C9C5A-92C9-905D-83D2-4ADE3D369712}"/>
          </ac:picMkLst>
        </pc:picChg>
        <pc:picChg chg="add mod">
          <ac:chgData name="Michala Toftager Bovien" userId="b7d3a2cd-ec64-4033-b189-478d6fac79c0" providerId="ADAL" clId="{80E6D1F2-BDC9-45B0-BCD0-48C009E175BF}" dt="2026-01-29T12:01:01.323" v="882" actId="1038"/>
          <ac:picMkLst>
            <pc:docMk/>
            <pc:sldMk cId="3368775155" sldId="2147308932"/>
            <ac:picMk id="4" creationId="{F93777E3-EEE1-7203-AF00-E7D5A2AABD7E}"/>
          </ac:picMkLst>
        </pc:picChg>
      </pc:sldChg>
      <pc:sldChg chg="addSp delSp modSp new mod">
        <pc:chgData name="Michala Toftager Bovien" userId="b7d3a2cd-ec64-4033-b189-478d6fac79c0" providerId="ADAL" clId="{80E6D1F2-BDC9-45B0-BCD0-48C009E175BF}" dt="2026-01-29T12:00:13.503" v="840" actId="21"/>
        <pc:sldMkLst>
          <pc:docMk/>
          <pc:sldMk cId="51488966" sldId="2147308933"/>
        </pc:sldMkLst>
        <pc:picChg chg="add del mod">
          <ac:chgData name="Michala Toftager Bovien" userId="b7d3a2cd-ec64-4033-b189-478d6fac79c0" providerId="ADAL" clId="{80E6D1F2-BDC9-45B0-BCD0-48C009E175BF}" dt="2026-01-29T12:00:13.503" v="840" actId="21"/>
          <ac:picMkLst>
            <pc:docMk/>
            <pc:sldMk cId="51488966" sldId="2147308933"/>
            <ac:picMk id="3" creationId="{F93777E3-EEE1-7203-AF00-E7D5A2AABD7E}"/>
          </ac:picMkLst>
        </pc:picChg>
      </pc:sldChg>
      <pc:sldChg chg="addSp delSp modSp new mod">
        <pc:chgData name="Michala Toftager Bovien" userId="b7d3a2cd-ec64-4033-b189-478d6fac79c0" providerId="ADAL" clId="{80E6D1F2-BDC9-45B0-BCD0-48C009E175BF}" dt="2026-01-29T12:01:37.812" v="893" actId="478"/>
        <pc:sldMkLst>
          <pc:docMk/>
          <pc:sldMk cId="3748729176" sldId="2147308934"/>
        </pc:sldMkLst>
        <pc:picChg chg="add mod modCrop">
          <ac:chgData name="Michala Toftager Bovien" userId="b7d3a2cd-ec64-4033-b189-478d6fac79c0" providerId="ADAL" clId="{80E6D1F2-BDC9-45B0-BCD0-48C009E175BF}" dt="2026-01-29T11:40:53.589" v="782" actId="732"/>
          <ac:picMkLst>
            <pc:docMk/>
            <pc:sldMk cId="3748729176" sldId="2147308934"/>
            <ac:picMk id="3" creationId="{ECF7F955-1679-51DA-B565-CED226CD0B8A}"/>
          </ac:picMkLst>
        </pc:picChg>
        <pc:inkChg chg="add del">
          <ac:chgData name="Michala Toftager Bovien" userId="b7d3a2cd-ec64-4033-b189-478d6fac79c0" providerId="ADAL" clId="{80E6D1F2-BDC9-45B0-BCD0-48C009E175BF}" dt="2026-01-29T11:41:40.384" v="784" actId="9405"/>
          <ac:inkMkLst>
            <pc:docMk/>
            <pc:sldMk cId="3748729176" sldId="2147308934"/>
            <ac:inkMk id="4" creationId="{3E51B9C0-51D3-A11E-7FC8-F89ED455686A}"/>
          </ac:inkMkLst>
        </pc:inkChg>
        <pc:inkChg chg="add del">
          <ac:chgData name="Michala Toftager Bovien" userId="b7d3a2cd-ec64-4033-b189-478d6fac79c0" providerId="ADAL" clId="{80E6D1F2-BDC9-45B0-BCD0-48C009E175BF}" dt="2026-01-29T11:41:54.656" v="786"/>
          <ac:inkMkLst>
            <pc:docMk/>
            <pc:sldMk cId="3748729176" sldId="2147308934"/>
            <ac:inkMk id="5" creationId="{D1858E70-FCD4-4312-4BAC-51B27DB909FD}"/>
          </ac:inkMkLst>
        </pc:inkChg>
        <pc:inkChg chg="add del mod">
          <ac:chgData name="Michala Toftager Bovien" userId="b7d3a2cd-ec64-4033-b189-478d6fac79c0" providerId="ADAL" clId="{80E6D1F2-BDC9-45B0-BCD0-48C009E175BF}" dt="2026-01-29T12:01:36.813" v="892" actId="478"/>
          <ac:inkMkLst>
            <pc:docMk/>
            <pc:sldMk cId="3748729176" sldId="2147308934"/>
            <ac:inkMk id="6" creationId="{FA016E87-C796-8EE7-38ED-AA2DEF9FB078}"/>
          </ac:inkMkLst>
        </pc:inkChg>
        <pc:inkChg chg="add del">
          <ac:chgData name="Michala Toftager Bovien" userId="b7d3a2cd-ec64-4033-b189-478d6fac79c0" providerId="ADAL" clId="{80E6D1F2-BDC9-45B0-BCD0-48C009E175BF}" dt="2026-01-29T12:01:37.812" v="893" actId="478"/>
          <ac:inkMkLst>
            <pc:docMk/>
            <pc:sldMk cId="3748729176" sldId="2147308934"/>
            <ac:inkMk id="7" creationId="{27B2DFC8-26A0-1768-8133-DD2BC03CC86E}"/>
          </ac:inkMkLst>
        </pc:inkChg>
        <pc:inkChg chg="add del">
          <ac:chgData name="Michala Toftager Bovien" userId="b7d3a2cd-ec64-4033-b189-478d6fac79c0" providerId="ADAL" clId="{80E6D1F2-BDC9-45B0-BCD0-48C009E175BF}" dt="2026-01-29T11:42:08.785" v="791"/>
          <ac:inkMkLst>
            <pc:docMk/>
            <pc:sldMk cId="3748729176" sldId="2147308934"/>
            <ac:inkMk id="8" creationId="{8334B230-BD0E-86D7-858E-FAEC77A535D2}"/>
          </ac:inkMkLst>
        </pc:inkChg>
        <pc:inkChg chg="add del mod">
          <ac:chgData name="Michala Toftager Bovien" userId="b7d3a2cd-ec64-4033-b189-478d6fac79c0" providerId="ADAL" clId="{80E6D1F2-BDC9-45B0-BCD0-48C009E175BF}" dt="2026-01-29T12:01:36.064" v="891" actId="478"/>
          <ac:inkMkLst>
            <pc:docMk/>
            <pc:sldMk cId="3748729176" sldId="2147308934"/>
            <ac:inkMk id="9" creationId="{EB8A2FF9-F746-F7F0-1471-96F3B7E919A9}"/>
          </ac:inkMkLst>
        </pc:inkChg>
        <pc:inkChg chg="add del">
          <ac:chgData name="Michala Toftager Bovien" userId="b7d3a2cd-ec64-4033-b189-478d6fac79c0" providerId="ADAL" clId="{80E6D1F2-BDC9-45B0-BCD0-48C009E175BF}" dt="2026-01-29T11:42:18.673" v="794"/>
          <ac:inkMkLst>
            <pc:docMk/>
            <pc:sldMk cId="3748729176" sldId="2147308934"/>
            <ac:inkMk id="10" creationId="{E8496DDF-61E0-5CAA-27AE-9925D237C744}"/>
          </ac:inkMkLst>
        </pc:inkChg>
        <pc:inkChg chg="add del mod">
          <ac:chgData name="Michala Toftager Bovien" userId="b7d3a2cd-ec64-4033-b189-478d6fac79c0" providerId="ADAL" clId="{80E6D1F2-BDC9-45B0-BCD0-48C009E175BF}" dt="2026-01-29T12:01:33.034" v="889" actId="478"/>
          <ac:inkMkLst>
            <pc:docMk/>
            <pc:sldMk cId="3748729176" sldId="2147308934"/>
            <ac:inkMk id="11" creationId="{71108555-2A0B-BA2F-FFAC-9017E7656BC6}"/>
          </ac:inkMkLst>
        </pc:inkChg>
        <pc:inkChg chg="add del">
          <ac:chgData name="Michala Toftager Bovien" userId="b7d3a2cd-ec64-4033-b189-478d6fac79c0" providerId="ADAL" clId="{80E6D1F2-BDC9-45B0-BCD0-48C009E175BF}" dt="2026-01-29T11:42:24.435" v="797"/>
          <ac:inkMkLst>
            <pc:docMk/>
            <pc:sldMk cId="3748729176" sldId="2147308934"/>
            <ac:inkMk id="12" creationId="{1E3D783D-6D75-862C-0E79-D582F6C56659}"/>
          </ac:inkMkLst>
        </pc:inkChg>
        <pc:inkChg chg="add del">
          <ac:chgData name="Michala Toftager Bovien" userId="b7d3a2cd-ec64-4033-b189-478d6fac79c0" providerId="ADAL" clId="{80E6D1F2-BDC9-45B0-BCD0-48C009E175BF}" dt="2026-01-29T12:01:31.195" v="887" actId="478"/>
          <ac:inkMkLst>
            <pc:docMk/>
            <pc:sldMk cId="3748729176" sldId="2147308934"/>
            <ac:inkMk id="13" creationId="{36DAC515-7F6D-7DE9-7B46-581461F82160}"/>
          </ac:inkMkLst>
        </pc:inkChg>
        <pc:inkChg chg="add del">
          <ac:chgData name="Michala Toftager Bovien" userId="b7d3a2cd-ec64-4033-b189-478d6fac79c0" providerId="ADAL" clId="{80E6D1F2-BDC9-45B0-BCD0-48C009E175BF}" dt="2026-01-29T12:01:29.569" v="886" actId="478"/>
          <ac:inkMkLst>
            <pc:docMk/>
            <pc:sldMk cId="3748729176" sldId="2147308934"/>
            <ac:inkMk id="14" creationId="{1F5A391F-CFC0-488E-7960-C336540442B2}"/>
          </ac:inkMkLst>
        </pc:inkChg>
        <pc:inkChg chg="add del">
          <ac:chgData name="Michala Toftager Bovien" userId="b7d3a2cd-ec64-4033-b189-478d6fac79c0" providerId="ADAL" clId="{80E6D1F2-BDC9-45B0-BCD0-48C009E175BF}" dt="2026-01-29T12:01:27.458" v="884" actId="478"/>
          <ac:inkMkLst>
            <pc:docMk/>
            <pc:sldMk cId="3748729176" sldId="2147308934"/>
            <ac:inkMk id="15" creationId="{515D9C8F-980A-95DE-68ED-A6FADD0A9C0F}"/>
          </ac:inkMkLst>
        </pc:inkChg>
        <pc:inkChg chg="add del">
          <ac:chgData name="Michala Toftager Bovien" userId="b7d3a2cd-ec64-4033-b189-478d6fac79c0" providerId="ADAL" clId="{80E6D1F2-BDC9-45B0-BCD0-48C009E175BF}" dt="2026-01-29T11:42:36.831" v="801"/>
          <ac:inkMkLst>
            <pc:docMk/>
            <pc:sldMk cId="3748729176" sldId="2147308934"/>
            <ac:inkMk id="16" creationId="{81A224C0-CF18-32E7-AACE-5F3222E97C34}"/>
          </ac:inkMkLst>
        </pc:inkChg>
        <pc:inkChg chg="add del">
          <ac:chgData name="Michala Toftager Bovien" userId="b7d3a2cd-ec64-4033-b189-478d6fac79c0" providerId="ADAL" clId="{80E6D1F2-BDC9-45B0-BCD0-48C009E175BF}" dt="2026-01-29T12:01:28.553" v="885" actId="478"/>
          <ac:inkMkLst>
            <pc:docMk/>
            <pc:sldMk cId="3748729176" sldId="2147308934"/>
            <ac:inkMk id="17" creationId="{48EE0AD4-DC7B-7D76-D1E6-2588D2E6F5DC}"/>
          </ac:inkMkLst>
        </pc:inkChg>
        <pc:inkChg chg="add del">
          <ac:chgData name="Michala Toftager Bovien" userId="b7d3a2cd-ec64-4033-b189-478d6fac79c0" providerId="ADAL" clId="{80E6D1F2-BDC9-45B0-BCD0-48C009E175BF}" dt="2026-01-29T12:01:26.078" v="883" actId="478"/>
          <ac:inkMkLst>
            <pc:docMk/>
            <pc:sldMk cId="3748729176" sldId="2147308934"/>
            <ac:inkMk id="18" creationId="{9537ECD7-1F48-751B-2942-55E8A8A959CB}"/>
          </ac:inkMkLst>
        </pc:inkChg>
        <pc:inkChg chg="add del">
          <ac:chgData name="Michala Toftager Bovien" userId="b7d3a2cd-ec64-4033-b189-478d6fac79c0" providerId="ADAL" clId="{80E6D1F2-BDC9-45B0-BCD0-48C009E175BF}" dt="2026-01-29T11:42:47.890" v="804"/>
          <ac:inkMkLst>
            <pc:docMk/>
            <pc:sldMk cId="3748729176" sldId="2147308934"/>
            <ac:inkMk id="19" creationId="{C87F5FB4-43D1-F7B2-0E87-373B73D51369}"/>
          </ac:inkMkLst>
        </pc:inkChg>
        <pc:inkChg chg="add del">
          <ac:chgData name="Michala Toftager Bovien" userId="b7d3a2cd-ec64-4033-b189-478d6fac79c0" providerId="ADAL" clId="{80E6D1F2-BDC9-45B0-BCD0-48C009E175BF}" dt="2026-01-29T12:01:31.956" v="888" actId="478"/>
          <ac:inkMkLst>
            <pc:docMk/>
            <pc:sldMk cId="3748729176" sldId="2147308934"/>
            <ac:inkMk id="20" creationId="{88A91833-0025-4130-93F4-0D72B4EB303C}"/>
          </ac:inkMkLst>
        </pc:inkChg>
        <pc:inkChg chg="add del">
          <ac:chgData name="Michala Toftager Bovien" userId="b7d3a2cd-ec64-4033-b189-478d6fac79c0" providerId="ADAL" clId="{80E6D1F2-BDC9-45B0-BCD0-48C009E175BF}" dt="2026-01-29T12:01:34.429" v="890" actId="478"/>
          <ac:inkMkLst>
            <pc:docMk/>
            <pc:sldMk cId="3748729176" sldId="2147308934"/>
            <ac:inkMk id="21" creationId="{316E3348-1093-B837-456E-349118B2420F}"/>
          </ac:inkMkLst>
        </pc:inkChg>
      </pc:sldChg>
      <pc:sldChg chg="modSp new">
        <pc:chgData name="Michala Toftager Bovien" userId="b7d3a2cd-ec64-4033-b189-478d6fac79c0" providerId="ADAL" clId="{80E6D1F2-BDC9-45B0-BCD0-48C009E175BF}" dt="2026-01-29T12:02:53.069" v="895"/>
        <pc:sldMkLst>
          <pc:docMk/>
          <pc:sldMk cId="321171700" sldId="2147308935"/>
        </pc:sldMkLst>
        <pc:spChg chg="mod">
          <ac:chgData name="Michala Toftager Bovien" userId="b7d3a2cd-ec64-4033-b189-478d6fac79c0" providerId="ADAL" clId="{80E6D1F2-BDC9-45B0-BCD0-48C009E175BF}" dt="2026-01-29T12:02:53.069" v="895"/>
          <ac:spMkLst>
            <pc:docMk/>
            <pc:sldMk cId="321171700" sldId="2147308935"/>
            <ac:spMk id="2" creationId="{C44B434E-5E23-A763-C58E-51A0E705D8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95298-DE33-4DCB-B771-F812AF6BFA94}"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F3084AD-8F60-4B2B-9636-A1ADEA81EBBD}">
      <dgm:prSet/>
      <dgm:spPr/>
      <dgm:t>
        <a:bodyPr/>
        <a:lstStyle/>
        <a:p>
          <a:r>
            <a:rPr lang="da-DK" dirty="0"/>
            <a:t>Seniordage kan afvikles som hele eller halve dage. Seniordage kan afvikles i timer såfremt der er indgået  aftale.</a:t>
          </a:r>
          <a:endParaRPr lang="en-US" dirty="0"/>
        </a:p>
      </dgm:t>
    </dgm:pt>
    <dgm:pt modelId="{D3C87CC3-FB5E-469D-8B4D-0BCCAB3A83EF}" type="parTrans" cxnId="{B78BE497-E644-412A-BC5E-97B794CBDCBD}">
      <dgm:prSet/>
      <dgm:spPr/>
      <dgm:t>
        <a:bodyPr/>
        <a:lstStyle/>
        <a:p>
          <a:endParaRPr lang="en-US"/>
        </a:p>
      </dgm:t>
    </dgm:pt>
    <dgm:pt modelId="{D0784BE3-60D9-42BD-BB2B-BD700E7D924A}" type="sibTrans" cxnId="{B78BE497-E644-412A-BC5E-97B794CBDCBD}">
      <dgm:prSet/>
      <dgm:spPr/>
      <dgm:t>
        <a:bodyPr/>
        <a:lstStyle/>
        <a:p>
          <a:endParaRPr lang="en-US"/>
        </a:p>
      </dgm:t>
    </dgm:pt>
    <dgm:pt modelId="{6B7E0DF3-2EB8-4676-A6A7-B91663F1351F}">
      <dgm:prSet/>
      <dgm:spPr/>
      <dgm:t>
        <a:bodyPr/>
        <a:lstStyle/>
        <a:p>
          <a:r>
            <a:rPr lang="da-DK" dirty="0"/>
            <a:t>Arbejdspladsen skal drøfte hvordan seniordage afvikles</a:t>
          </a:r>
          <a:endParaRPr lang="en-US" dirty="0"/>
        </a:p>
      </dgm:t>
    </dgm:pt>
    <dgm:pt modelId="{4DA251E7-6235-4CB5-9BAB-2FF4988A78CE}" type="parTrans" cxnId="{CCFB1018-4D18-4B11-BE34-B070E20C87C0}">
      <dgm:prSet/>
      <dgm:spPr/>
      <dgm:t>
        <a:bodyPr/>
        <a:lstStyle/>
        <a:p>
          <a:endParaRPr lang="en-US"/>
        </a:p>
      </dgm:t>
    </dgm:pt>
    <dgm:pt modelId="{A84ECDD9-50BE-4EF3-9AA2-016B1355450A}" type="sibTrans" cxnId="{CCFB1018-4D18-4B11-BE34-B070E20C87C0}">
      <dgm:prSet/>
      <dgm:spPr/>
      <dgm:t>
        <a:bodyPr/>
        <a:lstStyle/>
        <a:p>
          <a:endParaRPr lang="en-US"/>
        </a:p>
      </dgm:t>
    </dgm:pt>
    <dgm:pt modelId="{AE825B15-41C7-419D-AA26-718E0440FC0D}">
      <dgm:prSet/>
      <dgm:spPr/>
      <dgm:t>
        <a:bodyPr/>
        <a:lstStyle/>
        <a:p>
          <a:r>
            <a:rPr lang="da-DK" dirty="0"/>
            <a:t>Medarbejderen skal tidligst muligt meddele ønske om afholdelse og arbejdsgiver skal imødekomme ønske, medmindre arbejdets udførelse hindrer dette.</a:t>
          </a:r>
          <a:endParaRPr lang="en-US" dirty="0"/>
        </a:p>
      </dgm:t>
    </dgm:pt>
    <dgm:pt modelId="{6BFF40D7-00EB-459C-8B43-9B3A510EF1DC}" type="parTrans" cxnId="{3A9EA616-128E-4BBB-BB20-8657163DE553}">
      <dgm:prSet/>
      <dgm:spPr/>
      <dgm:t>
        <a:bodyPr/>
        <a:lstStyle/>
        <a:p>
          <a:endParaRPr lang="en-US"/>
        </a:p>
      </dgm:t>
    </dgm:pt>
    <dgm:pt modelId="{A9328E75-5296-45A7-BBD6-BAC4AC63D0B2}" type="sibTrans" cxnId="{3A9EA616-128E-4BBB-BB20-8657163DE553}">
      <dgm:prSet/>
      <dgm:spPr/>
      <dgm:t>
        <a:bodyPr/>
        <a:lstStyle/>
        <a:p>
          <a:endParaRPr lang="en-US"/>
        </a:p>
      </dgm:t>
    </dgm:pt>
    <dgm:pt modelId="{ED3E78D4-AEF8-43DC-9B7F-A536B81CC991}">
      <dgm:prSet/>
      <dgm:spPr/>
      <dgm:t>
        <a:bodyPr/>
        <a:lstStyle/>
        <a:p>
          <a:r>
            <a:rPr lang="da-DK" dirty="0"/>
            <a:t>Ikke afholdte seniordage bortfalder (1.1- 31.12 ) med mindre de er aftalt overført.</a:t>
          </a:r>
          <a:endParaRPr lang="en-US" dirty="0"/>
        </a:p>
      </dgm:t>
    </dgm:pt>
    <dgm:pt modelId="{83EDC980-323F-4BD0-8E2D-CD3E305A2E0C}" type="parTrans" cxnId="{C58D0456-1E5F-4311-AE0B-3EC6DBE746AF}">
      <dgm:prSet/>
      <dgm:spPr/>
      <dgm:t>
        <a:bodyPr/>
        <a:lstStyle/>
        <a:p>
          <a:endParaRPr lang="en-US"/>
        </a:p>
      </dgm:t>
    </dgm:pt>
    <dgm:pt modelId="{3B80194B-BE16-40D9-A0A5-5ECF9774347B}" type="sibTrans" cxnId="{C58D0456-1E5F-4311-AE0B-3EC6DBE746AF}">
      <dgm:prSet/>
      <dgm:spPr/>
      <dgm:t>
        <a:bodyPr/>
        <a:lstStyle/>
        <a:p>
          <a:endParaRPr lang="en-US"/>
        </a:p>
      </dgm:t>
    </dgm:pt>
    <dgm:pt modelId="{9CAABA26-EAC7-48E0-ACF1-7679E867AEA0}" type="pres">
      <dgm:prSet presAssocID="{63C95298-DE33-4DCB-B771-F812AF6BFA94}" presName="outerComposite" presStyleCnt="0">
        <dgm:presLayoutVars>
          <dgm:chMax val="5"/>
          <dgm:dir/>
          <dgm:resizeHandles val="exact"/>
        </dgm:presLayoutVars>
      </dgm:prSet>
      <dgm:spPr/>
    </dgm:pt>
    <dgm:pt modelId="{A385A009-BB40-4D96-BF45-3F791BCF763C}" type="pres">
      <dgm:prSet presAssocID="{63C95298-DE33-4DCB-B771-F812AF6BFA94}" presName="dummyMaxCanvas" presStyleCnt="0">
        <dgm:presLayoutVars/>
      </dgm:prSet>
      <dgm:spPr/>
    </dgm:pt>
    <dgm:pt modelId="{F751303E-A568-430C-ADBA-CCD532943CAA}" type="pres">
      <dgm:prSet presAssocID="{63C95298-DE33-4DCB-B771-F812AF6BFA94}" presName="FourNodes_1" presStyleLbl="node1" presStyleIdx="0" presStyleCnt="4">
        <dgm:presLayoutVars>
          <dgm:bulletEnabled val="1"/>
        </dgm:presLayoutVars>
      </dgm:prSet>
      <dgm:spPr/>
    </dgm:pt>
    <dgm:pt modelId="{E0D4BD1B-98BC-4AAA-98A1-6D55107C29F0}" type="pres">
      <dgm:prSet presAssocID="{63C95298-DE33-4DCB-B771-F812AF6BFA94}" presName="FourNodes_2" presStyleLbl="node1" presStyleIdx="1" presStyleCnt="4">
        <dgm:presLayoutVars>
          <dgm:bulletEnabled val="1"/>
        </dgm:presLayoutVars>
      </dgm:prSet>
      <dgm:spPr/>
    </dgm:pt>
    <dgm:pt modelId="{373CAFF9-AC32-4AD5-AA30-32E2A0A15A4E}" type="pres">
      <dgm:prSet presAssocID="{63C95298-DE33-4DCB-B771-F812AF6BFA94}" presName="FourNodes_3" presStyleLbl="node1" presStyleIdx="2" presStyleCnt="4">
        <dgm:presLayoutVars>
          <dgm:bulletEnabled val="1"/>
        </dgm:presLayoutVars>
      </dgm:prSet>
      <dgm:spPr/>
    </dgm:pt>
    <dgm:pt modelId="{7DF186C3-C16F-417B-BDFE-8284E76BED29}" type="pres">
      <dgm:prSet presAssocID="{63C95298-DE33-4DCB-B771-F812AF6BFA94}" presName="FourNodes_4" presStyleLbl="node1" presStyleIdx="3" presStyleCnt="4">
        <dgm:presLayoutVars>
          <dgm:bulletEnabled val="1"/>
        </dgm:presLayoutVars>
      </dgm:prSet>
      <dgm:spPr/>
    </dgm:pt>
    <dgm:pt modelId="{365EC966-4DB0-4132-871D-9246A2DD26BA}" type="pres">
      <dgm:prSet presAssocID="{63C95298-DE33-4DCB-B771-F812AF6BFA94}" presName="FourConn_1-2" presStyleLbl="fgAccFollowNode1" presStyleIdx="0" presStyleCnt="3">
        <dgm:presLayoutVars>
          <dgm:bulletEnabled val="1"/>
        </dgm:presLayoutVars>
      </dgm:prSet>
      <dgm:spPr/>
    </dgm:pt>
    <dgm:pt modelId="{0BDA6094-CAEA-44D4-A302-EFE7754EA185}" type="pres">
      <dgm:prSet presAssocID="{63C95298-DE33-4DCB-B771-F812AF6BFA94}" presName="FourConn_2-3" presStyleLbl="fgAccFollowNode1" presStyleIdx="1" presStyleCnt="3">
        <dgm:presLayoutVars>
          <dgm:bulletEnabled val="1"/>
        </dgm:presLayoutVars>
      </dgm:prSet>
      <dgm:spPr/>
    </dgm:pt>
    <dgm:pt modelId="{5419C54D-2490-4E04-91C3-5F3AD6D341C8}" type="pres">
      <dgm:prSet presAssocID="{63C95298-DE33-4DCB-B771-F812AF6BFA94}" presName="FourConn_3-4" presStyleLbl="fgAccFollowNode1" presStyleIdx="2" presStyleCnt="3">
        <dgm:presLayoutVars>
          <dgm:bulletEnabled val="1"/>
        </dgm:presLayoutVars>
      </dgm:prSet>
      <dgm:spPr/>
    </dgm:pt>
    <dgm:pt modelId="{774F447A-CC02-4E2F-A91C-EE99FB943AD1}" type="pres">
      <dgm:prSet presAssocID="{63C95298-DE33-4DCB-B771-F812AF6BFA94}" presName="FourNodes_1_text" presStyleLbl="node1" presStyleIdx="3" presStyleCnt="4">
        <dgm:presLayoutVars>
          <dgm:bulletEnabled val="1"/>
        </dgm:presLayoutVars>
      </dgm:prSet>
      <dgm:spPr/>
    </dgm:pt>
    <dgm:pt modelId="{CE344F8D-BB58-4B75-9EFE-A4F2268538E4}" type="pres">
      <dgm:prSet presAssocID="{63C95298-DE33-4DCB-B771-F812AF6BFA94}" presName="FourNodes_2_text" presStyleLbl="node1" presStyleIdx="3" presStyleCnt="4">
        <dgm:presLayoutVars>
          <dgm:bulletEnabled val="1"/>
        </dgm:presLayoutVars>
      </dgm:prSet>
      <dgm:spPr/>
    </dgm:pt>
    <dgm:pt modelId="{8A71A1F1-5A5A-4134-8F85-DD2E6CCF946D}" type="pres">
      <dgm:prSet presAssocID="{63C95298-DE33-4DCB-B771-F812AF6BFA94}" presName="FourNodes_3_text" presStyleLbl="node1" presStyleIdx="3" presStyleCnt="4">
        <dgm:presLayoutVars>
          <dgm:bulletEnabled val="1"/>
        </dgm:presLayoutVars>
      </dgm:prSet>
      <dgm:spPr/>
    </dgm:pt>
    <dgm:pt modelId="{BBDC7ED1-1F6B-4133-BF95-85FE14EA02B5}" type="pres">
      <dgm:prSet presAssocID="{63C95298-DE33-4DCB-B771-F812AF6BFA94}" presName="FourNodes_4_text" presStyleLbl="node1" presStyleIdx="3" presStyleCnt="4">
        <dgm:presLayoutVars>
          <dgm:bulletEnabled val="1"/>
        </dgm:presLayoutVars>
      </dgm:prSet>
      <dgm:spPr/>
    </dgm:pt>
  </dgm:ptLst>
  <dgm:cxnLst>
    <dgm:cxn modelId="{10533A0B-7DB5-47C2-B393-564E8D03BB74}" type="presOf" srcId="{A84ECDD9-50BE-4EF3-9AA2-016B1355450A}" destId="{0BDA6094-CAEA-44D4-A302-EFE7754EA185}" srcOrd="0" destOrd="0" presId="urn:microsoft.com/office/officeart/2005/8/layout/vProcess5"/>
    <dgm:cxn modelId="{31798E0B-96C4-4949-B533-2ED7EFFE8062}" type="presOf" srcId="{63C95298-DE33-4DCB-B771-F812AF6BFA94}" destId="{9CAABA26-EAC7-48E0-ACF1-7679E867AEA0}" srcOrd="0" destOrd="0" presId="urn:microsoft.com/office/officeart/2005/8/layout/vProcess5"/>
    <dgm:cxn modelId="{5F801B15-F019-46F9-AFE9-525D1A3D7CD0}" type="presOf" srcId="{6B7E0DF3-2EB8-4676-A6A7-B91663F1351F}" destId="{CE344F8D-BB58-4B75-9EFE-A4F2268538E4}" srcOrd="1" destOrd="0" presId="urn:microsoft.com/office/officeart/2005/8/layout/vProcess5"/>
    <dgm:cxn modelId="{3A9EA616-128E-4BBB-BB20-8657163DE553}" srcId="{63C95298-DE33-4DCB-B771-F812AF6BFA94}" destId="{AE825B15-41C7-419D-AA26-718E0440FC0D}" srcOrd="2" destOrd="0" parTransId="{6BFF40D7-00EB-459C-8B43-9B3A510EF1DC}" sibTransId="{A9328E75-5296-45A7-BBD6-BAC4AC63D0B2}"/>
    <dgm:cxn modelId="{CCFB1018-4D18-4B11-BE34-B070E20C87C0}" srcId="{63C95298-DE33-4DCB-B771-F812AF6BFA94}" destId="{6B7E0DF3-2EB8-4676-A6A7-B91663F1351F}" srcOrd="1" destOrd="0" parTransId="{4DA251E7-6235-4CB5-9BAB-2FF4988A78CE}" sibTransId="{A84ECDD9-50BE-4EF3-9AA2-016B1355450A}"/>
    <dgm:cxn modelId="{752CCC5D-D9A9-4660-9F04-BD9B300EAF31}" type="presOf" srcId="{AF3084AD-8F60-4B2B-9636-A1ADEA81EBBD}" destId="{F751303E-A568-430C-ADBA-CCD532943CAA}" srcOrd="0" destOrd="0" presId="urn:microsoft.com/office/officeart/2005/8/layout/vProcess5"/>
    <dgm:cxn modelId="{C58D0456-1E5F-4311-AE0B-3EC6DBE746AF}" srcId="{63C95298-DE33-4DCB-B771-F812AF6BFA94}" destId="{ED3E78D4-AEF8-43DC-9B7F-A536B81CC991}" srcOrd="3" destOrd="0" parTransId="{83EDC980-323F-4BD0-8E2D-CD3E305A2E0C}" sibTransId="{3B80194B-BE16-40D9-A0A5-5ECF9774347B}"/>
    <dgm:cxn modelId="{BE817477-EED5-4E52-85F5-0A538B4A6918}" type="presOf" srcId="{AE825B15-41C7-419D-AA26-718E0440FC0D}" destId="{373CAFF9-AC32-4AD5-AA30-32E2A0A15A4E}" srcOrd="0" destOrd="0" presId="urn:microsoft.com/office/officeart/2005/8/layout/vProcess5"/>
    <dgm:cxn modelId="{11F4BD80-2B0F-433F-846A-065CFAB966D2}" type="presOf" srcId="{ED3E78D4-AEF8-43DC-9B7F-A536B81CC991}" destId="{BBDC7ED1-1F6B-4133-BF95-85FE14EA02B5}" srcOrd="1" destOrd="0" presId="urn:microsoft.com/office/officeart/2005/8/layout/vProcess5"/>
    <dgm:cxn modelId="{8C1AF08D-B64F-4D10-BF92-A52A47F4B05C}" type="presOf" srcId="{AE825B15-41C7-419D-AA26-718E0440FC0D}" destId="{8A71A1F1-5A5A-4134-8F85-DD2E6CCF946D}" srcOrd="1" destOrd="0" presId="urn:microsoft.com/office/officeart/2005/8/layout/vProcess5"/>
    <dgm:cxn modelId="{B78BE497-E644-412A-BC5E-97B794CBDCBD}" srcId="{63C95298-DE33-4DCB-B771-F812AF6BFA94}" destId="{AF3084AD-8F60-4B2B-9636-A1ADEA81EBBD}" srcOrd="0" destOrd="0" parTransId="{D3C87CC3-FB5E-469D-8B4D-0BCCAB3A83EF}" sibTransId="{D0784BE3-60D9-42BD-BB2B-BD700E7D924A}"/>
    <dgm:cxn modelId="{CEBFE7AC-59CB-4D6A-92A0-92CF074BC043}" type="presOf" srcId="{D0784BE3-60D9-42BD-BB2B-BD700E7D924A}" destId="{365EC966-4DB0-4132-871D-9246A2DD26BA}" srcOrd="0" destOrd="0" presId="urn:microsoft.com/office/officeart/2005/8/layout/vProcess5"/>
    <dgm:cxn modelId="{B67A82B7-B385-4737-BC5C-6B041B7ACBA0}" type="presOf" srcId="{A9328E75-5296-45A7-BBD6-BAC4AC63D0B2}" destId="{5419C54D-2490-4E04-91C3-5F3AD6D341C8}" srcOrd="0" destOrd="0" presId="urn:microsoft.com/office/officeart/2005/8/layout/vProcess5"/>
    <dgm:cxn modelId="{4645B1C0-528A-4A79-ACB8-43A3A05A61F8}" type="presOf" srcId="{6B7E0DF3-2EB8-4676-A6A7-B91663F1351F}" destId="{E0D4BD1B-98BC-4AAA-98A1-6D55107C29F0}" srcOrd="0" destOrd="0" presId="urn:microsoft.com/office/officeart/2005/8/layout/vProcess5"/>
    <dgm:cxn modelId="{7F8387C2-0B54-4429-B672-C26489E29713}" type="presOf" srcId="{AF3084AD-8F60-4B2B-9636-A1ADEA81EBBD}" destId="{774F447A-CC02-4E2F-A91C-EE99FB943AD1}" srcOrd="1" destOrd="0" presId="urn:microsoft.com/office/officeart/2005/8/layout/vProcess5"/>
    <dgm:cxn modelId="{F40F2BE0-F5D1-4C51-8064-26E84124CF4A}" type="presOf" srcId="{ED3E78D4-AEF8-43DC-9B7F-A536B81CC991}" destId="{7DF186C3-C16F-417B-BDFE-8284E76BED29}" srcOrd="0" destOrd="0" presId="urn:microsoft.com/office/officeart/2005/8/layout/vProcess5"/>
    <dgm:cxn modelId="{BD282A3C-F751-4638-A342-A3A277FF36CD}" type="presParOf" srcId="{9CAABA26-EAC7-48E0-ACF1-7679E867AEA0}" destId="{A385A009-BB40-4D96-BF45-3F791BCF763C}" srcOrd="0" destOrd="0" presId="urn:microsoft.com/office/officeart/2005/8/layout/vProcess5"/>
    <dgm:cxn modelId="{149E96BB-E0E8-4BE5-AD45-2A3A85F8B518}" type="presParOf" srcId="{9CAABA26-EAC7-48E0-ACF1-7679E867AEA0}" destId="{F751303E-A568-430C-ADBA-CCD532943CAA}" srcOrd="1" destOrd="0" presId="urn:microsoft.com/office/officeart/2005/8/layout/vProcess5"/>
    <dgm:cxn modelId="{B369432C-24C6-4121-A140-C6655B2C6CEB}" type="presParOf" srcId="{9CAABA26-EAC7-48E0-ACF1-7679E867AEA0}" destId="{E0D4BD1B-98BC-4AAA-98A1-6D55107C29F0}" srcOrd="2" destOrd="0" presId="urn:microsoft.com/office/officeart/2005/8/layout/vProcess5"/>
    <dgm:cxn modelId="{969382D3-9A72-4F3E-B9B9-62992301BDA3}" type="presParOf" srcId="{9CAABA26-EAC7-48E0-ACF1-7679E867AEA0}" destId="{373CAFF9-AC32-4AD5-AA30-32E2A0A15A4E}" srcOrd="3" destOrd="0" presId="urn:microsoft.com/office/officeart/2005/8/layout/vProcess5"/>
    <dgm:cxn modelId="{5D64C62A-8689-4159-985C-3C95E55DC862}" type="presParOf" srcId="{9CAABA26-EAC7-48E0-ACF1-7679E867AEA0}" destId="{7DF186C3-C16F-417B-BDFE-8284E76BED29}" srcOrd="4" destOrd="0" presId="urn:microsoft.com/office/officeart/2005/8/layout/vProcess5"/>
    <dgm:cxn modelId="{92786820-8DFA-402E-BB2E-113373F463C8}" type="presParOf" srcId="{9CAABA26-EAC7-48E0-ACF1-7679E867AEA0}" destId="{365EC966-4DB0-4132-871D-9246A2DD26BA}" srcOrd="5" destOrd="0" presId="urn:microsoft.com/office/officeart/2005/8/layout/vProcess5"/>
    <dgm:cxn modelId="{96D75A00-4948-4097-80A6-19B00CAAA400}" type="presParOf" srcId="{9CAABA26-EAC7-48E0-ACF1-7679E867AEA0}" destId="{0BDA6094-CAEA-44D4-A302-EFE7754EA185}" srcOrd="6" destOrd="0" presId="urn:microsoft.com/office/officeart/2005/8/layout/vProcess5"/>
    <dgm:cxn modelId="{80157BDF-94B6-415F-872D-39C6CDD83589}" type="presParOf" srcId="{9CAABA26-EAC7-48E0-ACF1-7679E867AEA0}" destId="{5419C54D-2490-4E04-91C3-5F3AD6D341C8}" srcOrd="7" destOrd="0" presId="urn:microsoft.com/office/officeart/2005/8/layout/vProcess5"/>
    <dgm:cxn modelId="{EC2AE16B-ED34-446A-8B08-79240044E2DC}" type="presParOf" srcId="{9CAABA26-EAC7-48E0-ACF1-7679E867AEA0}" destId="{774F447A-CC02-4E2F-A91C-EE99FB943AD1}" srcOrd="8" destOrd="0" presId="urn:microsoft.com/office/officeart/2005/8/layout/vProcess5"/>
    <dgm:cxn modelId="{A6D0C1E0-F82C-4988-A315-2D3FA7124861}" type="presParOf" srcId="{9CAABA26-EAC7-48E0-ACF1-7679E867AEA0}" destId="{CE344F8D-BB58-4B75-9EFE-A4F2268538E4}" srcOrd="9" destOrd="0" presId="urn:microsoft.com/office/officeart/2005/8/layout/vProcess5"/>
    <dgm:cxn modelId="{8E71E7AD-F481-4507-837D-5F17CD684EE8}" type="presParOf" srcId="{9CAABA26-EAC7-48E0-ACF1-7679E867AEA0}" destId="{8A71A1F1-5A5A-4134-8F85-DD2E6CCF946D}" srcOrd="10" destOrd="0" presId="urn:microsoft.com/office/officeart/2005/8/layout/vProcess5"/>
    <dgm:cxn modelId="{59A85DBD-E584-4BA6-8B31-D5BD9C99A86A}" type="presParOf" srcId="{9CAABA26-EAC7-48E0-ACF1-7679E867AEA0}" destId="{BBDC7ED1-1F6B-4133-BF95-85FE14EA02B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1303E-A568-430C-ADBA-CCD532943CAA}">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t>Seniordage kan afvikles som hele eller halve dage. Seniordage kan afvikles i timer såfremt der er indgået  aftale.</a:t>
          </a:r>
          <a:endParaRPr lang="en-US" sz="1800" kern="1200" dirty="0"/>
        </a:p>
      </dsp:txBody>
      <dsp:txXfrm>
        <a:off x="28038" y="28038"/>
        <a:ext cx="7298593" cy="901218"/>
      </dsp:txXfrm>
    </dsp:sp>
    <dsp:sp modelId="{E0D4BD1B-98BC-4AAA-98A1-6D55107C29F0}">
      <dsp:nvSpPr>
        <dsp:cNvPr id="0" name=""/>
        <dsp:cNvSpPr/>
      </dsp:nvSpPr>
      <dsp:spPr>
        <a:xfrm>
          <a:off x="704545" y="1131347"/>
          <a:ext cx="8412480" cy="957294"/>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t>Arbejdspladsen skal drøfte hvordan seniordage afvikles</a:t>
          </a:r>
          <a:endParaRPr lang="en-US" sz="1800" kern="1200" dirty="0"/>
        </a:p>
      </dsp:txBody>
      <dsp:txXfrm>
        <a:off x="732583" y="1159385"/>
        <a:ext cx="7029617" cy="901218"/>
      </dsp:txXfrm>
    </dsp:sp>
    <dsp:sp modelId="{373CAFF9-AC32-4AD5-AA30-32E2A0A15A4E}">
      <dsp:nvSpPr>
        <dsp:cNvPr id="0" name=""/>
        <dsp:cNvSpPr/>
      </dsp:nvSpPr>
      <dsp:spPr>
        <a:xfrm>
          <a:off x="1398574" y="2262695"/>
          <a:ext cx="8412480" cy="957294"/>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t>Medarbejderen skal tidligst muligt meddele ønske om afholdelse og arbejdsgiver skal imødekomme ønske, medmindre arbejdets udførelse hindrer dette.</a:t>
          </a:r>
          <a:endParaRPr lang="en-US" sz="1800" kern="1200" dirty="0"/>
        </a:p>
      </dsp:txBody>
      <dsp:txXfrm>
        <a:off x="1426612" y="2290733"/>
        <a:ext cx="7040133" cy="901218"/>
      </dsp:txXfrm>
    </dsp:sp>
    <dsp:sp modelId="{7DF186C3-C16F-417B-BDFE-8284E76BED29}">
      <dsp:nvSpPr>
        <dsp:cNvPr id="0" name=""/>
        <dsp:cNvSpPr/>
      </dsp:nvSpPr>
      <dsp:spPr>
        <a:xfrm>
          <a:off x="2103119" y="3394043"/>
          <a:ext cx="8412480" cy="957294"/>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t>Ikke afholdte seniordage bortfalder (1.1- 31.12 ) med mindre de er aftalt overført.</a:t>
          </a:r>
          <a:endParaRPr lang="en-US" sz="1800" kern="1200" dirty="0"/>
        </a:p>
      </dsp:txBody>
      <dsp:txXfrm>
        <a:off x="2131157" y="3422081"/>
        <a:ext cx="7029617" cy="901218"/>
      </dsp:txXfrm>
    </dsp:sp>
    <dsp:sp modelId="{365EC966-4DB0-4132-871D-9246A2DD26BA}">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0BDA6094-CAEA-44D4-A302-EFE7754EA185}">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5419C54D-2490-4E04-91C3-5F3AD6D341C8}">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4B330-A92F-461D-A338-13538DF32B0F}" type="datetimeFigureOut">
              <a:rPr lang="da-DK" smtClean="0"/>
              <a:t>02-02-2026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CFABE-E62D-4813-B0B1-216B8C687953}" type="slidenum">
              <a:rPr lang="da-DK" smtClean="0"/>
              <a:t>‹nr.›</a:t>
            </a:fld>
            <a:endParaRPr lang="da-DK"/>
          </a:p>
        </p:txBody>
      </p:sp>
    </p:spTree>
    <p:extLst>
      <p:ext uri="{BB962C8B-B14F-4D97-AF65-F5344CB8AC3E}">
        <p14:creationId xmlns:p14="http://schemas.microsoft.com/office/powerpoint/2010/main" val="35510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1</a:t>
            </a:fld>
            <a:endParaRPr lang="da-DK"/>
          </a:p>
        </p:txBody>
      </p:sp>
    </p:spTree>
    <p:extLst>
      <p:ext uri="{BB962C8B-B14F-4D97-AF65-F5344CB8AC3E}">
        <p14:creationId xmlns:p14="http://schemas.microsoft.com/office/powerpoint/2010/main" val="19050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443F-A59F-3B83-AD3D-75D901B9AB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ADCF8B7-DDA7-AC3F-482B-A5A0D5BA59B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99AE633-53F1-C2F1-E9B0-ED55C858EE1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789D362-0969-8025-B01C-FB2BAECD5008}"/>
              </a:ext>
            </a:extLst>
          </p:cNvPr>
          <p:cNvSpPr>
            <a:spLocks noGrp="1"/>
          </p:cNvSpPr>
          <p:nvPr>
            <p:ph type="sldNum" sz="quarter" idx="5"/>
          </p:nvPr>
        </p:nvSpPr>
        <p:spPr/>
        <p:txBody>
          <a:bodyPr/>
          <a:lstStyle/>
          <a:p>
            <a:fld id="{71384C5E-DB72-46FC-BE7C-E3CC67CEF974}" type="slidenum">
              <a:rPr lang="da-DK" smtClean="0"/>
              <a:t>16</a:t>
            </a:fld>
            <a:endParaRPr lang="da-DK"/>
          </a:p>
        </p:txBody>
      </p:sp>
    </p:spTree>
    <p:extLst>
      <p:ext uri="{BB962C8B-B14F-4D97-AF65-F5344CB8AC3E}">
        <p14:creationId xmlns:p14="http://schemas.microsoft.com/office/powerpoint/2010/main" val="143201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D39B7-D2DD-4F75-8C7F-C8FF6BF4855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311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Summe opgave </a:t>
            </a:r>
          </a:p>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21</a:t>
            </a:fld>
            <a:endParaRPr lang="da-DK"/>
          </a:p>
        </p:txBody>
      </p:sp>
    </p:spTree>
    <p:extLst>
      <p:ext uri="{BB962C8B-B14F-4D97-AF65-F5344CB8AC3E}">
        <p14:creationId xmlns:p14="http://schemas.microsoft.com/office/powerpoint/2010/main" val="222955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Summe opgave </a:t>
            </a:r>
          </a:p>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22</a:t>
            </a:fld>
            <a:endParaRPr lang="da-DK"/>
          </a:p>
        </p:txBody>
      </p:sp>
    </p:spTree>
    <p:extLst>
      <p:ext uri="{BB962C8B-B14F-4D97-AF65-F5344CB8AC3E}">
        <p14:creationId xmlns:p14="http://schemas.microsoft.com/office/powerpoint/2010/main" val="427934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Summe opgave </a:t>
            </a:r>
          </a:p>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23</a:t>
            </a:fld>
            <a:endParaRPr lang="da-DK"/>
          </a:p>
        </p:txBody>
      </p:sp>
    </p:spTree>
    <p:extLst>
      <p:ext uri="{BB962C8B-B14F-4D97-AF65-F5344CB8AC3E}">
        <p14:creationId xmlns:p14="http://schemas.microsoft.com/office/powerpoint/2010/main" val="5949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Summe opgave </a:t>
            </a:r>
          </a:p>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26</a:t>
            </a:fld>
            <a:endParaRPr lang="da-DK"/>
          </a:p>
        </p:txBody>
      </p:sp>
    </p:spTree>
    <p:extLst>
      <p:ext uri="{BB962C8B-B14F-4D97-AF65-F5344CB8AC3E}">
        <p14:creationId xmlns:p14="http://schemas.microsoft.com/office/powerpoint/2010/main" val="423952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D39B7-D2DD-4F75-8C7F-C8FF6BF4855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058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FB9D3-07BC-6A07-8365-E4A8D5641D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6DCAC4F-2553-A043-E60B-A6B57F303DB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645E876-19B0-4148-460E-E2C4FF95C20C}"/>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204A9CA-297F-FCD7-99C2-D96EFC7918BD}"/>
              </a:ext>
            </a:extLst>
          </p:cNvPr>
          <p:cNvSpPr>
            <a:spLocks noGrp="1"/>
          </p:cNvSpPr>
          <p:nvPr>
            <p:ph type="sldNum" sz="quarter" idx="5"/>
          </p:nvPr>
        </p:nvSpPr>
        <p:spPr/>
        <p:txBody>
          <a:bodyPr/>
          <a:lstStyle/>
          <a:p>
            <a:fld id="{71384C5E-DB72-46FC-BE7C-E3CC67CEF974}" type="slidenum">
              <a:rPr lang="da-DK" smtClean="0"/>
              <a:t>33</a:t>
            </a:fld>
            <a:endParaRPr lang="da-DK"/>
          </a:p>
        </p:txBody>
      </p:sp>
    </p:spTree>
    <p:extLst>
      <p:ext uri="{BB962C8B-B14F-4D97-AF65-F5344CB8AC3E}">
        <p14:creationId xmlns:p14="http://schemas.microsoft.com/office/powerpoint/2010/main" val="369521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Er der noget vi skal lede efter sammen? </a:t>
            </a:r>
          </a:p>
          <a:p>
            <a:endParaRPr lang="da-DK" dirty="0"/>
          </a:p>
        </p:txBody>
      </p:sp>
      <p:sp>
        <p:nvSpPr>
          <p:cNvPr id="4" name="Pladsholder til slidenummer 3"/>
          <p:cNvSpPr>
            <a:spLocks noGrp="1"/>
          </p:cNvSpPr>
          <p:nvPr>
            <p:ph type="sldNum" sz="quarter" idx="5"/>
          </p:nvPr>
        </p:nvSpPr>
        <p:spPr/>
        <p:txBody>
          <a:bodyPr/>
          <a:lstStyle/>
          <a:p>
            <a:fld id="{64E5EA0C-4E06-4D3F-B425-0382D8A6610F}" type="slidenum">
              <a:rPr lang="da-DK" smtClean="0"/>
              <a:t>34</a:t>
            </a:fld>
            <a:endParaRPr lang="da-DK"/>
          </a:p>
        </p:txBody>
      </p:sp>
    </p:spTree>
    <p:extLst>
      <p:ext uri="{BB962C8B-B14F-4D97-AF65-F5344CB8AC3E}">
        <p14:creationId xmlns:p14="http://schemas.microsoft.com/office/powerpoint/2010/main" val="346232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Billede 1: Søg efter en kollega, som allerede er medlem af FOA/LFS og sæt dem på din medlemsliste. </a:t>
            </a:r>
          </a:p>
          <a:p>
            <a:endParaRPr lang="da-DK" dirty="0"/>
          </a:p>
          <a:p>
            <a:r>
              <a:rPr lang="da-DK" dirty="0"/>
              <a:t>Billede 2: Fremsøg medlemmer af FOA – særligt, hvis kollegaer oplyser, at de er medlem, men I ikke kan se dem på listen. </a:t>
            </a:r>
          </a:p>
        </p:txBody>
      </p:sp>
      <p:sp>
        <p:nvSpPr>
          <p:cNvPr id="4" name="Pladsholder til slidenummer 3"/>
          <p:cNvSpPr>
            <a:spLocks noGrp="1"/>
          </p:cNvSpPr>
          <p:nvPr>
            <p:ph type="sldNum" sz="quarter" idx="5"/>
          </p:nvPr>
        </p:nvSpPr>
        <p:spPr/>
        <p:txBody>
          <a:bodyPr/>
          <a:lstStyle/>
          <a:p>
            <a:fld id="{64E5EA0C-4E06-4D3F-B425-0382D8A6610F}" type="slidenum">
              <a:rPr lang="da-DK" smtClean="0"/>
              <a:t>35</a:t>
            </a:fld>
            <a:endParaRPr lang="da-DK"/>
          </a:p>
        </p:txBody>
      </p:sp>
    </p:spTree>
    <p:extLst>
      <p:ext uri="{BB962C8B-B14F-4D97-AF65-F5344CB8AC3E}">
        <p14:creationId xmlns:p14="http://schemas.microsoft.com/office/powerpoint/2010/main" val="220124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7DDB-3C5F-53E0-7AF2-E369E724465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5657481-90F3-0849-C812-921C3AF2F4A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C45A7F9-88DB-C2AC-8435-B436F734D29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AA39878-3954-A27D-0FB5-74ADF53388CA}"/>
              </a:ext>
            </a:extLst>
          </p:cNvPr>
          <p:cNvSpPr>
            <a:spLocks noGrp="1"/>
          </p:cNvSpPr>
          <p:nvPr>
            <p:ph type="sldNum" sz="quarter" idx="5"/>
          </p:nvPr>
        </p:nvSpPr>
        <p:spPr/>
        <p:txBody>
          <a:bodyPr/>
          <a:lstStyle/>
          <a:p>
            <a:fld id="{71384C5E-DB72-46FC-BE7C-E3CC67CEF974}" type="slidenum">
              <a:rPr lang="da-DK" smtClean="0"/>
              <a:t>2</a:t>
            </a:fld>
            <a:endParaRPr lang="da-DK"/>
          </a:p>
        </p:txBody>
      </p:sp>
    </p:spTree>
    <p:extLst>
      <p:ext uri="{BB962C8B-B14F-4D97-AF65-F5344CB8AC3E}">
        <p14:creationId xmlns:p14="http://schemas.microsoft.com/office/powerpoint/2010/main" val="1656000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Flere muligheder for at hjælpe kollegaer med at melde sig ind eller blive overflyttet </a:t>
            </a:r>
          </a:p>
        </p:txBody>
      </p:sp>
      <p:sp>
        <p:nvSpPr>
          <p:cNvPr id="4" name="Pladsholder til slidenummer 3"/>
          <p:cNvSpPr>
            <a:spLocks noGrp="1"/>
          </p:cNvSpPr>
          <p:nvPr>
            <p:ph type="sldNum" sz="quarter" idx="5"/>
          </p:nvPr>
        </p:nvSpPr>
        <p:spPr/>
        <p:txBody>
          <a:bodyPr/>
          <a:lstStyle/>
          <a:p>
            <a:fld id="{64E5EA0C-4E06-4D3F-B425-0382D8A6610F}" type="slidenum">
              <a:rPr lang="da-DK" smtClean="0"/>
              <a:t>36</a:t>
            </a:fld>
            <a:endParaRPr lang="da-DK"/>
          </a:p>
        </p:txBody>
      </p:sp>
    </p:spTree>
    <p:extLst>
      <p:ext uri="{BB962C8B-B14F-4D97-AF65-F5344CB8AC3E}">
        <p14:creationId xmlns:p14="http://schemas.microsoft.com/office/powerpoint/2010/main" val="148649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Materialer til at organisere kollegaer.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Hurtig adgang til kontingentsatser, pjecer og medlemsfordele mv. – videreføres til FOA’s hjemmeside eller </a:t>
            </a:r>
            <a:r>
              <a:rPr lang="da-DK" dirty="0" err="1"/>
              <a:t>PDF’er</a:t>
            </a:r>
            <a:r>
              <a:rPr lang="da-DK" dirty="0"/>
              <a:t> </a:t>
            </a:r>
          </a:p>
          <a:p>
            <a:endParaRPr lang="da-DK" dirty="0"/>
          </a:p>
          <a:p>
            <a:endParaRPr lang="da-DK" dirty="0"/>
          </a:p>
        </p:txBody>
      </p:sp>
      <p:sp>
        <p:nvSpPr>
          <p:cNvPr id="4" name="Pladsholder til slidenummer 3"/>
          <p:cNvSpPr>
            <a:spLocks noGrp="1"/>
          </p:cNvSpPr>
          <p:nvPr>
            <p:ph type="sldNum" sz="quarter" idx="5"/>
          </p:nvPr>
        </p:nvSpPr>
        <p:spPr/>
        <p:txBody>
          <a:bodyPr/>
          <a:lstStyle/>
          <a:p>
            <a:fld id="{64E5EA0C-4E06-4D3F-B425-0382D8A6610F}" type="slidenum">
              <a:rPr lang="da-DK" smtClean="0"/>
              <a:t>37</a:t>
            </a:fld>
            <a:endParaRPr lang="da-DK"/>
          </a:p>
        </p:txBody>
      </p:sp>
    </p:spTree>
    <p:extLst>
      <p:ext uri="{BB962C8B-B14F-4D97-AF65-F5344CB8AC3E}">
        <p14:creationId xmlns:p14="http://schemas.microsoft.com/office/powerpoint/2010/main" val="369874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Er der spørgsmål, Fungerer det</a:t>
            </a:r>
          </a:p>
          <a:p>
            <a:endParaRPr lang="da-DK" dirty="0"/>
          </a:p>
        </p:txBody>
      </p:sp>
      <p:sp>
        <p:nvSpPr>
          <p:cNvPr id="4" name="Pladsholder til slidenummer 3"/>
          <p:cNvSpPr>
            <a:spLocks noGrp="1"/>
          </p:cNvSpPr>
          <p:nvPr>
            <p:ph type="sldNum" sz="quarter" idx="5"/>
          </p:nvPr>
        </p:nvSpPr>
        <p:spPr/>
        <p:txBody>
          <a:bodyPr/>
          <a:lstStyle/>
          <a:p>
            <a:fld id="{64E5EA0C-4E06-4D3F-B425-0382D8A6610F}" type="slidenum">
              <a:rPr lang="da-DK" smtClean="0"/>
              <a:t>38</a:t>
            </a:fld>
            <a:endParaRPr lang="da-DK"/>
          </a:p>
        </p:txBody>
      </p:sp>
    </p:spTree>
    <p:extLst>
      <p:ext uri="{BB962C8B-B14F-4D97-AF65-F5344CB8AC3E}">
        <p14:creationId xmlns:p14="http://schemas.microsoft.com/office/powerpoint/2010/main" val="25631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93C43-E460-E272-0F67-4AC52BC77C6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AEF84F1-2EAF-A723-F84D-99474371B13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8037632-0BE7-AB05-2B5A-8F501F0BEDC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9C0EECCD-B36C-9835-01A8-CC5CB7249A8A}"/>
              </a:ext>
            </a:extLst>
          </p:cNvPr>
          <p:cNvSpPr>
            <a:spLocks noGrp="1"/>
          </p:cNvSpPr>
          <p:nvPr>
            <p:ph type="sldNum" sz="quarter" idx="5"/>
          </p:nvPr>
        </p:nvSpPr>
        <p:spPr/>
        <p:txBody>
          <a:bodyPr/>
          <a:lstStyle/>
          <a:p>
            <a:fld id="{71384C5E-DB72-46FC-BE7C-E3CC67CEF974}" type="slidenum">
              <a:rPr lang="da-DK" smtClean="0"/>
              <a:t>39</a:t>
            </a:fld>
            <a:endParaRPr lang="da-DK"/>
          </a:p>
        </p:txBody>
      </p:sp>
    </p:spTree>
    <p:extLst>
      <p:ext uri="{BB962C8B-B14F-4D97-AF65-F5344CB8AC3E}">
        <p14:creationId xmlns:p14="http://schemas.microsoft.com/office/powerpoint/2010/main" val="50713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C1B8-41F4-C407-A677-19FD7905859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B09FA2B-AEB2-4358-2ED7-498F0199AF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2A8AB9-ABC8-C945-7524-DD6F0FB405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8D43947-DEA6-8ECF-8887-C63D9C37ECC8}"/>
              </a:ext>
            </a:extLst>
          </p:cNvPr>
          <p:cNvSpPr>
            <a:spLocks noGrp="1"/>
          </p:cNvSpPr>
          <p:nvPr>
            <p:ph type="sldNum" sz="quarter" idx="5"/>
          </p:nvPr>
        </p:nvSpPr>
        <p:spPr/>
        <p:txBody>
          <a:bodyPr/>
          <a:lstStyle/>
          <a:p>
            <a:fld id="{71384C5E-DB72-46FC-BE7C-E3CC67CEF974}" type="slidenum">
              <a:rPr lang="da-DK" smtClean="0"/>
              <a:t>43</a:t>
            </a:fld>
            <a:endParaRPr lang="da-DK"/>
          </a:p>
        </p:txBody>
      </p:sp>
    </p:spTree>
    <p:extLst>
      <p:ext uri="{BB962C8B-B14F-4D97-AF65-F5344CB8AC3E}">
        <p14:creationId xmlns:p14="http://schemas.microsoft.com/office/powerpoint/2010/main" val="4177308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46</a:t>
            </a:fld>
            <a:endParaRPr lang="da-DK"/>
          </a:p>
        </p:txBody>
      </p:sp>
    </p:spTree>
    <p:extLst>
      <p:ext uri="{BB962C8B-B14F-4D97-AF65-F5344CB8AC3E}">
        <p14:creationId xmlns:p14="http://schemas.microsoft.com/office/powerpoint/2010/main" val="86824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9C98D8A-3FE5-475B-BA32-66F0736EF889}" type="slidenum">
              <a:rPr lang="da-DK" smtClean="0"/>
              <a:t>48</a:t>
            </a:fld>
            <a:endParaRPr lang="da-DK"/>
          </a:p>
        </p:txBody>
      </p:sp>
    </p:spTree>
    <p:extLst>
      <p:ext uri="{BB962C8B-B14F-4D97-AF65-F5344CB8AC3E}">
        <p14:creationId xmlns:p14="http://schemas.microsoft.com/office/powerpoint/2010/main" val="291569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a:t>
            </a:fld>
            <a:endParaRPr lang="da-DK"/>
          </a:p>
        </p:txBody>
      </p:sp>
    </p:spTree>
    <p:extLst>
      <p:ext uri="{BB962C8B-B14F-4D97-AF65-F5344CB8AC3E}">
        <p14:creationId xmlns:p14="http://schemas.microsoft.com/office/powerpoint/2010/main" val="27454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1384C5E-DB72-46FC-BE7C-E3CC67CEF974}" type="slidenum">
              <a:rPr lang="da-DK" smtClean="0"/>
              <a:t>4</a:t>
            </a:fld>
            <a:endParaRPr lang="da-DK"/>
          </a:p>
        </p:txBody>
      </p:sp>
    </p:spTree>
    <p:extLst>
      <p:ext uri="{BB962C8B-B14F-4D97-AF65-F5344CB8AC3E}">
        <p14:creationId xmlns:p14="http://schemas.microsoft.com/office/powerpoint/2010/main" val="20975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837F6-6ACE-FC86-3E34-D1F873A1054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C6222A0-5C81-C12B-3FDF-2EB84EFF816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8FDEB0B-05B1-FFEB-EC1D-D016A45F97B4}"/>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61C88DE-80CC-26B6-CADD-0D6C132DD061}"/>
              </a:ext>
            </a:extLst>
          </p:cNvPr>
          <p:cNvSpPr>
            <a:spLocks noGrp="1"/>
          </p:cNvSpPr>
          <p:nvPr>
            <p:ph type="sldNum" sz="quarter" idx="5"/>
          </p:nvPr>
        </p:nvSpPr>
        <p:spPr/>
        <p:txBody>
          <a:bodyPr/>
          <a:lstStyle/>
          <a:p>
            <a:fld id="{71384C5E-DB72-46FC-BE7C-E3CC67CEF974}" type="slidenum">
              <a:rPr lang="da-DK" smtClean="0"/>
              <a:t>5</a:t>
            </a:fld>
            <a:endParaRPr lang="da-DK"/>
          </a:p>
        </p:txBody>
      </p:sp>
    </p:spTree>
    <p:extLst>
      <p:ext uri="{BB962C8B-B14F-4D97-AF65-F5344CB8AC3E}">
        <p14:creationId xmlns:p14="http://schemas.microsoft.com/office/powerpoint/2010/main" val="107182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055B-9986-9EE6-B4C2-D4783163C22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5C2915E-F356-49C7-F08C-D93E6388312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E6B960B-1E7B-0D80-37CB-1CDA783F09F0}"/>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B0615987-B8ED-A600-0AC7-51930040FC68}"/>
              </a:ext>
            </a:extLst>
          </p:cNvPr>
          <p:cNvSpPr>
            <a:spLocks noGrp="1"/>
          </p:cNvSpPr>
          <p:nvPr>
            <p:ph type="sldNum" sz="quarter" idx="5"/>
          </p:nvPr>
        </p:nvSpPr>
        <p:spPr/>
        <p:txBody>
          <a:bodyPr/>
          <a:lstStyle/>
          <a:p>
            <a:fld id="{71384C5E-DB72-46FC-BE7C-E3CC67CEF974}" type="slidenum">
              <a:rPr lang="da-DK" smtClean="0"/>
              <a:t>9</a:t>
            </a:fld>
            <a:endParaRPr lang="da-DK"/>
          </a:p>
        </p:txBody>
      </p:sp>
    </p:spTree>
    <p:extLst>
      <p:ext uri="{BB962C8B-B14F-4D97-AF65-F5344CB8AC3E}">
        <p14:creationId xmlns:p14="http://schemas.microsoft.com/office/powerpoint/2010/main" val="251331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Væsentlige ændringer: </a:t>
            </a:r>
            <a:br>
              <a:rPr lang="da-DK" dirty="0"/>
            </a:br>
            <a:r>
              <a:rPr lang="da-DK" dirty="0"/>
              <a:t>Indstilling til afsked sker på en sygefraværssamtale – ikke en tjenstlig samtale</a:t>
            </a:r>
          </a:p>
          <a:p>
            <a:r>
              <a:rPr lang="da-DK" dirty="0"/>
              <a:t>Referatet kommer på </a:t>
            </a:r>
            <a:r>
              <a:rPr lang="da-DK" dirty="0" err="1"/>
              <a:t>E-boks</a:t>
            </a:r>
            <a:r>
              <a:rPr lang="da-DK" dirty="0"/>
              <a:t>, med mulighed for at kommentere. </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dirty="0"/>
            </a:br>
            <a:r>
              <a:rPr lang="da-DK" dirty="0"/>
              <a:t>Som før: Det skal som udgangspunkt fremgå, hvis der forventes at indstille til afsked, men kommer der nye oplysninger på mødet, kan indstilling til afsked ske selvom det ikke fremgår af indkaldelsen.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Lederen der indstiller til afsked er som udgangspunkt fortsat klyngeleder/skoleleder, men kompetencen kan uddelegeres til pædagogisk leder/KKFO-leder</a:t>
            </a:r>
          </a:p>
          <a:p>
            <a:endParaRPr lang="da-DK" dirty="0"/>
          </a:p>
        </p:txBody>
      </p:sp>
      <p:sp>
        <p:nvSpPr>
          <p:cNvPr id="4" name="Pladsholder til slidenummer 3"/>
          <p:cNvSpPr>
            <a:spLocks noGrp="1"/>
          </p:cNvSpPr>
          <p:nvPr>
            <p:ph type="sldNum" sz="quarter" idx="5"/>
          </p:nvPr>
        </p:nvSpPr>
        <p:spPr/>
        <p:txBody>
          <a:bodyPr/>
          <a:lstStyle/>
          <a:p>
            <a:fld id="{1D3CFABE-E62D-4813-B0B1-216B8C687953}" type="slidenum">
              <a:rPr lang="da-DK" smtClean="0"/>
              <a:t>12</a:t>
            </a:fld>
            <a:endParaRPr lang="da-DK"/>
          </a:p>
        </p:txBody>
      </p:sp>
    </p:spTree>
    <p:extLst>
      <p:ext uri="{BB962C8B-B14F-4D97-AF65-F5344CB8AC3E}">
        <p14:creationId xmlns:p14="http://schemas.microsoft.com/office/powerpoint/2010/main" val="301945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537B5-5EDB-43C4-BC93-854C7EC493E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2F61EF5-645B-5F31-BEA7-425A4AA11B8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0D437DD-BD20-CEF5-6ACF-67D2655BD4F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A11CA9F-4F13-98A6-BD1D-8AEB6F1CC59A}"/>
              </a:ext>
            </a:extLst>
          </p:cNvPr>
          <p:cNvSpPr>
            <a:spLocks noGrp="1"/>
          </p:cNvSpPr>
          <p:nvPr>
            <p:ph type="sldNum" sz="quarter" idx="5"/>
          </p:nvPr>
        </p:nvSpPr>
        <p:spPr/>
        <p:txBody>
          <a:bodyPr/>
          <a:lstStyle/>
          <a:p>
            <a:fld id="{71384C5E-DB72-46FC-BE7C-E3CC67CEF974}" type="slidenum">
              <a:rPr lang="da-DK" smtClean="0"/>
              <a:t>14</a:t>
            </a:fld>
            <a:endParaRPr lang="da-DK"/>
          </a:p>
        </p:txBody>
      </p:sp>
    </p:spTree>
    <p:extLst>
      <p:ext uri="{BB962C8B-B14F-4D97-AF65-F5344CB8AC3E}">
        <p14:creationId xmlns:p14="http://schemas.microsoft.com/office/powerpoint/2010/main" val="407536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C642-D43B-7256-093E-DFCEFFB2C73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CF7374-7586-24F5-4C32-2714629917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4159C-C795-AE78-561D-A27D829FBBA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864E57A-F756-A01C-EEC5-DB9B0D4C149C}"/>
              </a:ext>
            </a:extLst>
          </p:cNvPr>
          <p:cNvSpPr>
            <a:spLocks noGrp="1"/>
          </p:cNvSpPr>
          <p:nvPr>
            <p:ph type="sldNum" sz="quarter" idx="5"/>
          </p:nvPr>
        </p:nvSpPr>
        <p:spPr/>
        <p:txBody>
          <a:bodyPr/>
          <a:lstStyle/>
          <a:p>
            <a:fld id="{71384C5E-DB72-46FC-BE7C-E3CC67CEF974}" type="slidenum">
              <a:rPr lang="da-DK" smtClean="0"/>
              <a:t>15</a:t>
            </a:fld>
            <a:endParaRPr lang="da-DK"/>
          </a:p>
        </p:txBody>
      </p:sp>
    </p:spTree>
    <p:extLst>
      <p:ext uri="{BB962C8B-B14F-4D97-AF65-F5344CB8AC3E}">
        <p14:creationId xmlns:p14="http://schemas.microsoft.com/office/powerpoint/2010/main" val="45370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2B937-F7A3-A92B-0DFD-01AC535E318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F180A17-DF9A-8ED9-CABB-A291BEB99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81E85AE-7226-E8B9-C948-A5273422CCD5}"/>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5" name="Pladsholder til sidefod 4">
            <a:extLst>
              <a:ext uri="{FF2B5EF4-FFF2-40B4-BE49-F238E27FC236}">
                <a16:creationId xmlns:a16="http://schemas.microsoft.com/office/drawing/2014/main" id="{700496DB-C9C1-5FF5-DCBD-FFE1B6F04F7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84FE531-A74C-8DBD-8DE5-2687D1B2E983}"/>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67306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19A87-A8A2-F06E-26D6-A1917CA94F5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1D0FE42-3071-0A9E-E88D-2E44D40BE27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F1AD2B1-C117-777F-4BA0-F9C6A13B9066}"/>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5" name="Pladsholder til sidefod 4">
            <a:extLst>
              <a:ext uri="{FF2B5EF4-FFF2-40B4-BE49-F238E27FC236}">
                <a16:creationId xmlns:a16="http://schemas.microsoft.com/office/drawing/2014/main" id="{D9CB8739-4863-D862-BB9D-35F619CBBE4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5DDB73-24EA-B2B1-8BFD-9B3F0290BEB7}"/>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58372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FD9A376-16AA-9EC7-4EDA-C07D1732BFE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55E7E9E-EC5D-E27C-333F-59D75A73DE9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99E5B0-D6CD-E4E7-8DFB-48DAE2F4CFE4}"/>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5" name="Pladsholder til sidefod 4">
            <a:extLst>
              <a:ext uri="{FF2B5EF4-FFF2-40B4-BE49-F238E27FC236}">
                <a16:creationId xmlns:a16="http://schemas.microsoft.com/office/drawing/2014/main" id="{61C2D90F-EB15-EFCE-124F-35157D0600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8860E05-D7E0-A57B-9CF4-F38DA952C754}"/>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17718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39628A8-9D05-BED2-34A2-BC49924125B9}"/>
              </a:ext>
            </a:extLst>
          </p:cNvPr>
          <p:cNvSpPr>
            <a:spLocks noGrp="1"/>
          </p:cNvSpPr>
          <p:nvPr>
            <p:ph type="dt" sz="half" idx="10"/>
          </p:nvPr>
        </p:nvSpPr>
        <p:spPr/>
        <p:txBody>
          <a:bodyPr/>
          <a:lstStyle/>
          <a:p>
            <a:fld id="{E41675E1-4F01-4E40-92CB-8C161CDA3A33}" type="datetimeFigureOut">
              <a:rPr lang="da-DK" smtClean="0"/>
              <a:t>02-02-2026</a:t>
            </a:fld>
            <a:endParaRPr lang="da-DK"/>
          </a:p>
        </p:txBody>
      </p:sp>
      <p:sp>
        <p:nvSpPr>
          <p:cNvPr id="3" name="Pladsholder til sidefod 2">
            <a:extLst>
              <a:ext uri="{FF2B5EF4-FFF2-40B4-BE49-F238E27FC236}">
                <a16:creationId xmlns:a16="http://schemas.microsoft.com/office/drawing/2014/main" id="{3760012C-66DF-B129-1A43-4804C4EEFF4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B7956D3-132A-BA30-4AB2-5034B4395E05}"/>
              </a:ext>
            </a:extLst>
          </p:cNvPr>
          <p:cNvSpPr>
            <a:spLocks noGrp="1"/>
          </p:cNvSpPr>
          <p:nvPr>
            <p:ph type="sldNum" sz="quarter" idx="12"/>
          </p:nvPr>
        </p:nvSpPr>
        <p:spPr/>
        <p:txBody>
          <a:bodyPr/>
          <a:lstStyle/>
          <a:p>
            <a:fld id="{D1744402-4E21-4A95-AAC3-F0BC95507361}" type="slidenum">
              <a:rPr lang="da-DK" smtClean="0"/>
              <a:t>‹nr.›</a:t>
            </a:fld>
            <a:endParaRPr lang="da-DK"/>
          </a:p>
        </p:txBody>
      </p:sp>
    </p:spTree>
    <p:extLst>
      <p:ext uri="{BB962C8B-B14F-4D97-AF65-F5344CB8AC3E}">
        <p14:creationId xmlns:p14="http://schemas.microsoft.com/office/powerpoint/2010/main" val="267405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1FA4F-09B4-B101-3681-FAC9415D7B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D1F9F3E-1577-5852-17D2-7162EDE1B0D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60B7674-F537-D054-5CD3-5E9D6A0568A3}"/>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5" name="Pladsholder til sidefod 4">
            <a:extLst>
              <a:ext uri="{FF2B5EF4-FFF2-40B4-BE49-F238E27FC236}">
                <a16:creationId xmlns:a16="http://schemas.microsoft.com/office/drawing/2014/main" id="{9292E681-1285-F4F1-70B6-5F99B551F1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DD40CC4-1901-C4E4-C319-7061256C7A29}"/>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16332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B2EC-6483-3CFE-6D98-65EDDC81F27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6F49FBC-7967-C5D6-7BE2-9C32034FE4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690076B-9184-7357-DD8F-6E5403C7D771}"/>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5" name="Pladsholder til sidefod 4">
            <a:extLst>
              <a:ext uri="{FF2B5EF4-FFF2-40B4-BE49-F238E27FC236}">
                <a16:creationId xmlns:a16="http://schemas.microsoft.com/office/drawing/2014/main" id="{02E95004-85DD-9EAC-B343-6018DD3E654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3FA8094-9EA8-24C1-B86A-A188D78AD4A3}"/>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62038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D9B5A-4965-C38C-EBF3-B4E9C6F3BCD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978E6BD-ED0B-381B-C27A-C14E9062682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A84EBA8-DBC1-740D-B8A5-E8CF402DD7A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DF25638-E97F-B8C7-98C0-5A4673402F95}"/>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6" name="Pladsholder til sidefod 5">
            <a:extLst>
              <a:ext uri="{FF2B5EF4-FFF2-40B4-BE49-F238E27FC236}">
                <a16:creationId xmlns:a16="http://schemas.microsoft.com/office/drawing/2014/main" id="{47AB492A-94C4-93C1-5EEF-3ABE524D24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BBFCCAB-FB31-0763-C98E-B97C95983F1A}"/>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10642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1B301-7BD2-6E1D-EBA2-510D22E5DB1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3D08955-E415-4D61-3BAB-D32AA21D9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1457A8D-59A6-152B-C005-2C5C83FE66B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9EBC5A6-7DC1-438D-269E-C9F602CE3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A6999D5-68FF-DDBA-CFE4-1479679834A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4829290-8674-65A9-16E2-E747884A498A}"/>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8" name="Pladsholder til sidefod 7">
            <a:extLst>
              <a:ext uri="{FF2B5EF4-FFF2-40B4-BE49-F238E27FC236}">
                <a16:creationId xmlns:a16="http://schemas.microsoft.com/office/drawing/2014/main" id="{69465793-D016-41CC-D59D-4D72F1ABD97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F6E1ED3-8F64-53BD-D0DB-2EC61190168C}"/>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64070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9F74F-3221-847F-8289-9AC6E2021F4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8F59446-204A-6DC5-8745-F55A04403FEE}"/>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4" name="Pladsholder til sidefod 3">
            <a:extLst>
              <a:ext uri="{FF2B5EF4-FFF2-40B4-BE49-F238E27FC236}">
                <a16:creationId xmlns:a16="http://schemas.microsoft.com/office/drawing/2014/main" id="{E243D8A4-310D-2435-A389-878747C657F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6B506D3-251C-684F-24C3-5CA24EE4CBE4}"/>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102794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C70FFE5-7202-CCDD-73BC-338637CA55EE}"/>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3" name="Pladsholder til sidefod 2">
            <a:extLst>
              <a:ext uri="{FF2B5EF4-FFF2-40B4-BE49-F238E27FC236}">
                <a16:creationId xmlns:a16="http://schemas.microsoft.com/office/drawing/2014/main" id="{F7E74B47-726F-594C-5AA0-C8C9ABE95CF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E327696-EC87-1054-D369-D2F744F7E4C5}"/>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316359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3483E-2737-D66F-C1A5-3C5E2BB3756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3E9C86F-09F8-1D36-B8A9-2D1EBD69C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37B06BA-6B9E-4DD5-ACDC-E6BACF991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A262C21-2185-6894-6629-F683218EC638}"/>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6" name="Pladsholder til sidefod 5">
            <a:extLst>
              <a:ext uri="{FF2B5EF4-FFF2-40B4-BE49-F238E27FC236}">
                <a16:creationId xmlns:a16="http://schemas.microsoft.com/office/drawing/2014/main" id="{C94FA651-F3F1-ED20-C003-45ACBE16B8F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186DA3B-8968-FE6D-CAAD-78F8862E80B5}"/>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22102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41AF3-382A-B618-1B4D-CD4D2E9A7AC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6986D59-5CD2-69EB-C677-5D02CCB74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7E5891D-296C-EF90-A4CC-B333E7F9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1F07C1C-2349-7AE0-0AB0-5B6399C29763}"/>
              </a:ext>
            </a:extLst>
          </p:cNvPr>
          <p:cNvSpPr>
            <a:spLocks noGrp="1"/>
          </p:cNvSpPr>
          <p:nvPr>
            <p:ph type="dt" sz="half" idx="10"/>
          </p:nvPr>
        </p:nvSpPr>
        <p:spPr/>
        <p:txBody>
          <a:bodyPr/>
          <a:lstStyle/>
          <a:p>
            <a:fld id="{C9B8575E-05A1-4FE1-9E3A-6C3A95FC521E}" type="datetimeFigureOut">
              <a:rPr lang="da-DK" smtClean="0"/>
              <a:t>02-02-2026</a:t>
            </a:fld>
            <a:endParaRPr lang="da-DK"/>
          </a:p>
        </p:txBody>
      </p:sp>
      <p:sp>
        <p:nvSpPr>
          <p:cNvPr id="6" name="Pladsholder til sidefod 5">
            <a:extLst>
              <a:ext uri="{FF2B5EF4-FFF2-40B4-BE49-F238E27FC236}">
                <a16:creationId xmlns:a16="http://schemas.microsoft.com/office/drawing/2014/main" id="{F673E539-A8DD-D491-76CD-4CE9CCF13B7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E2A654E-DE3E-F917-4414-899BB4ABE830}"/>
              </a:ext>
            </a:extLst>
          </p:cNvPr>
          <p:cNvSpPr>
            <a:spLocks noGrp="1"/>
          </p:cNvSpPr>
          <p:nvPr>
            <p:ph type="sldNum" sz="quarter" idx="12"/>
          </p:nvPr>
        </p:nvSpPr>
        <p:spPr/>
        <p:txBody>
          <a:bodyPr/>
          <a:lstStyle/>
          <a:p>
            <a:fld id="{C364627C-FD5C-41D6-97AE-9FB5B1FC4082}" type="slidenum">
              <a:rPr lang="da-DK" smtClean="0"/>
              <a:t>‹nr.›</a:t>
            </a:fld>
            <a:endParaRPr lang="da-DK"/>
          </a:p>
        </p:txBody>
      </p:sp>
    </p:spTree>
    <p:extLst>
      <p:ext uri="{BB962C8B-B14F-4D97-AF65-F5344CB8AC3E}">
        <p14:creationId xmlns:p14="http://schemas.microsoft.com/office/powerpoint/2010/main" val="211670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1C73A93-2D8C-8B2F-5563-C64F12E26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C44D359-3495-7CFC-7CC0-F303DE52F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10B9F12-341C-64BA-3D21-D7874D7B3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B8575E-05A1-4FE1-9E3A-6C3A95FC521E}" type="datetimeFigureOut">
              <a:rPr lang="da-DK" smtClean="0"/>
              <a:t>02-02-2026</a:t>
            </a:fld>
            <a:endParaRPr lang="da-DK"/>
          </a:p>
        </p:txBody>
      </p:sp>
      <p:sp>
        <p:nvSpPr>
          <p:cNvPr id="5" name="Pladsholder til sidefod 4">
            <a:extLst>
              <a:ext uri="{FF2B5EF4-FFF2-40B4-BE49-F238E27FC236}">
                <a16:creationId xmlns:a16="http://schemas.microsoft.com/office/drawing/2014/main" id="{B7C78E4D-9C28-DF4D-E24D-42BD606CD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445386D-F9EB-58F4-15F5-F3039C0D7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64627C-FD5C-41D6-97AE-9FB5B1FC4082}" type="slidenum">
              <a:rPr lang="da-DK" smtClean="0"/>
              <a:t>‹nr.›</a:t>
            </a:fld>
            <a:endParaRPr lang="da-DK"/>
          </a:p>
        </p:txBody>
      </p:sp>
    </p:spTree>
    <p:extLst>
      <p:ext uri="{BB962C8B-B14F-4D97-AF65-F5344CB8AC3E}">
        <p14:creationId xmlns:p14="http://schemas.microsoft.com/office/powerpoint/2010/main" val="1520141456"/>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81" r:id="rId3"/>
    <p:sldLayoutId id="2147483682" r:id="rId4"/>
    <p:sldLayoutId id="2147483683" r:id="rId5"/>
    <p:sldLayoutId id="2147483684" r:id="rId6"/>
    <p:sldLayoutId id="2147483661"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11C7C9E-E587-8AF9-B6FB-AAC753F55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00C575E-880F-10E6-A395-1DF53619D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6CBFBF5-C90D-C110-179D-3CA128AD3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1675E1-4F01-4E40-92CB-8C161CDA3A33}" type="datetimeFigureOut">
              <a:rPr lang="da-DK" smtClean="0"/>
              <a:t>02-02-2026</a:t>
            </a:fld>
            <a:endParaRPr lang="da-DK"/>
          </a:p>
        </p:txBody>
      </p:sp>
      <p:sp>
        <p:nvSpPr>
          <p:cNvPr id="5" name="Pladsholder til sidefod 4">
            <a:extLst>
              <a:ext uri="{FF2B5EF4-FFF2-40B4-BE49-F238E27FC236}">
                <a16:creationId xmlns:a16="http://schemas.microsoft.com/office/drawing/2014/main" id="{363D94CE-2548-DB70-17F7-483903977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6AA1A77-3CC9-0BC8-607F-9ED5D1257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744402-4E21-4A95-AAC3-F0BC95507361}" type="slidenum">
              <a:rPr lang="da-DK" smtClean="0"/>
              <a:t>‹nr.›</a:t>
            </a:fld>
            <a:endParaRPr lang="da-DK"/>
          </a:p>
        </p:txBody>
      </p:sp>
    </p:spTree>
    <p:extLst>
      <p:ext uri="{BB962C8B-B14F-4D97-AF65-F5344CB8AC3E}">
        <p14:creationId xmlns:p14="http://schemas.microsoft.com/office/powerpoint/2010/main" val="176206181"/>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medarbejder.kk.dk/ansaettelsesforhold/politikker-og-retningslinjer-mv/sygefravaerspolitik-for-koebenhavns-kommu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mailto:vibj@foa.dk" TargetMode="External"/><Relationship Id="rId7" Type="http://schemas.openxmlformats.org/officeDocument/2006/relationships/hyperlink" Target="mailto:maria@foa.dk" TargetMode="External"/><Relationship Id="rId12"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mitb@foa.dk" TargetMode="External"/><Relationship Id="rId11" Type="http://schemas.openxmlformats.org/officeDocument/2006/relationships/image" Target="../media/image5.jpeg"/><Relationship Id="rId5" Type="http://schemas.openxmlformats.org/officeDocument/2006/relationships/hyperlink" Target="mailto:mimo@foa.dk" TargetMode="External"/><Relationship Id="rId10" Type="http://schemas.openxmlformats.org/officeDocument/2006/relationships/image" Target="../media/image4.jpeg"/><Relationship Id="rId4" Type="http://schemas.openxmlformats.org/officeDocument/2006/relationships/hyperlink" Target="mailto:nami@foa.dk" TargetMode="Externa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tillidv@foa.dk" TargetMode="External"/><Relationship Id="rId5" Type="http://schemas.openxmlformats.org/officeDocument/2006/relationships/hyperlink" Target="mailto:lfs@foa.dk" TargetMode="External"/><Relationship Id="rId4" Type="http://schemas.openxmlformats.org/officeDocument/2006/relationships/hyperlink" Target="mailto:tv-hotline@foa.d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hyperlink" Target="https://www.foa.dk/afdelinger/lfs/arrangementer-medlemmer/8-marts-banko"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facebook.com/helena.mikkelsen.9" TargetMode="External"/><Relationship Id="rId3" Type="http://schemas.openxmlformats.org/officeDocument/2006/relationships/image" Target="../media/image1.png"/><Relationship Id="rId7" Type="http://schemas.openxmlformats.org/officeDocument/2006/relationships/hyperlink" Target="https://www.facebook.com/kim.henriksen.167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hyperlink" Target="https://www.facebook.com/mona.striib"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foa.dk/podcasts/ok26-en-lang-historie-kort" TargetMode="External"/><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5E442CC-FEBF-42B8-9276-8841B63D0155}"/>
              </a:ext>
            </a:extLst>
          </p:cNvPr>
          <p:cNvSpPr>
            <a:spLocks noGrp="1"/>
          </p:cNvSpPr>
          <p:nvPr>
            <p:ph type="subTitle" idx="1"/>
          </p:nvPr>
        </p:nvSpPr>
        <p:spPr>
          <a:xfrm>
            <a:off x="6095999" y="4286865"/>
            <a:ext cx="5295878" cy="1199535"/>
          </a:xfrm>
        </p:spPr>
        <p:txBody>
          <a:bodyPr anchor="t">
            <a:normAutofit/>
          </a:bodyPr>
          <a:lstStyle/>
          <a:p>
            <a:pPr algn="l"/>
            <a:r>
              <a:rPr lang="da-DK" sz="6000" b="1" dirty="0">
                <a:effectLst>
                  <a:outerShdw blurRad="38100" dist="38100" dir="2700000" algn="tl">
                    <a:srgbClr val="000000">
                      <a:alpha val="43137"/>
                    </a:srgbClr>
                  </a:outerShdw>
                </a:effectLst>
              </a:rPr>
              <a:t>Uge 6 – 2026</a:t>
            </a:r>
          </a:p>
        </p:txBody>
      </p:sp>
      <p:sp>
        <p:nvSpPr>
          <p:cNvPr id="8" name="Titel 1">
            <a:extLst>
              <a:ext uri="{FF2B5EF4-FFF2-40B4-BE49-F238E27FC236}">
                <a16:creationId xmlns:a16="http://schemas.microsoft.com/office/drawing/2014/main" id="{ED8D9A03-136B-A14E-71B8-FE978DF5AF5D}"/>
              </a:ext>
            </a:extLst>
          </p:cNvPr>
          <p:cNvSpPr txBox="1">
            <a:spLocks/>
          </p:cNvSpPr>
          <p:nvPr/>
        </p:nvSpPr>
        <p:spPr>
          <a:xfrm>
            <a:off x="5891439" y="1174391"/>
            <a:ext cx="5295878" cy="2486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8000" b="1" dirty="0">
                <a:effectLst>
                  <a:outerShdw blurRad="38100" dist="38100" dir="2700000" algn="tl">
                    <a:srgbClr val="000000">
                      <a:alpha val="43137"/>
                    </a:srgbClr>
                  </a:outerShdw>
                </a:effectLst>
              </a:rPr>
              <a:t>TR-møde Februar </a:t>
            </a:r>
          </a:p>
        </p:txBody>
      </p:sp>
      <p:pic>
        <p:nvPicPr>
          <p:cNvPr id="2" name="Billede 1">
            <a:extLst>
              <a:ext uri="{FF2B5EF4-FFF2-40B4-BE49-F238E27FC236}">
                <a16:creationId xmlns:a16="http://schemas.microsoft.com/office/drawing/2014/main" id="{DADA2BD9-1210-D1FE-F74B-EDA5321B109C}"/>
              </a:ext>
            </a:extLst>
          </p:cNvPr>
          <p:cNvPicPr>
            <a:picLocks noChangeAspect="1"/>
          </p:cNvPicPr>
          <p:nvPr/>
        </p:nvPicPr>
        <p:blipFill>
          <a:blip r:embed="rId3"/>
          <a:stretch>
            <a:fillRect/>
          </a:stretch>
        </p:blipFill>
        <p:spPr>
          <a:xfrm>
            <a:off x="571501" y="826803"/>
            <a:ext cx="4931080" cy="5071953"/>
          </a:xfrm>
          <a:prstGeom prst="rect">
            <a:avLst/>
          </a:prstGeom>
        </p:spPr>
      </p:pic>
    </p:spTree>
    <p:extLst>
      <p:ext uri="{BB962C8B-B14F-4D97-AF65-F5344CB8AC3E}">
        <p14:creationId xmlns:p14="http://schemas.microsoft.com/office/powerpoint/2010/main" val="38170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C06D21A-76EF-06A2-A2B2-E34D1FC55E56}"/>
              </a:ext>
            </a:extLst>
          </p:cNvPr>
          <p:cNvPicPr>
            <a:picLocks noChangeAspect="1"/>
          </p:cNvPicPr>
          <p:nvPr/>
        </p:nvPicPr>
        <p:blipFill>
          <a:blip r:embed="rId2"/>
          <a:stretch>
            <a:fillRect/>
          </a:stretch>
        </p:blipFill>
        <p:spPr>
          <a:xfrm>
            <a:off x="370927" y="643466"/>
            <a:ext cx="8808012" cy="5571067"/>
          </a:xfrm>
          <a:prstGeom prst="rect">
            <a:avLst/>
          </a:prstGeom>
          <a:effectLst>
            <a:outerShdw blurRad="50800" dist="38100" dir="5400000" algn="t" rotWithShape="0">
              <a:prstClr val="black">
                <a:alpha val="40000"/>
              </a:prstClr>
            </a:outerShdw>
          </a:effectLst>
        </p:spPr>
      </p:pic>
      <p:pic>
        <p:nvPicPr>
          <p:cNvPr id="3" name="Billede 2">
            <a:extLst>
              <a:ext uri="{FF2B5EF4-FFF2-40B4-BE49-F238E27FC236}">
                <a16:creationId xmlns:a16="http://schemas.microsoft.com/office/drawing/2014/main" id="{6339B6E0-F5A5-73F3-A500-E0F71D14DF60}"/>
              </a:ext>
            </a:extLst>
          </p:cNvPr>
          <p:cNvPicPr>
            <a:picLocks noChangeAspect="1"/>
          </p:cNvPicPr>
          <p:nvPr/>
        </p:nvPicPr>
        <p:blipFill>
          <a:blip r:embed="rId3"/>
          <a:stretch>
            <a:fillRect/>
          </a:stretch>
        </p:blipFill>
        <p:spPr>
          <a:xfrm>
            <a:off x="9565204" y="2229500"/>
            <a:ext cx="2399000" cy="239900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24207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ED1F939-6091-522D-C71F-F86336BA555B}"/>
              </a:ext>
            </a:extLst>
          </p:cNvPr>
          <p:cNvPicPr>
            <a:picLocks noChangeAspect="1"/>
          </p:cNvPicPr>
          <p:nvPr/>
        </p:nvPicPr>
        <p:blipFill>
          <a:blip r:embed="rId2"/>
          <a:stretch>
            <a:fillRect/>
          </a:stretch>
        </p:blipFill>
        <p:spPr>
          <a:xfrm>
            <a:off x="4684350" y="1428470"/>
            <a:ext cx="7049484" cy="4001058"/>
          </a:xfrm>
          <a:prstGeom prst="rect">
            <a:avLst/>
          </a:prstGeom>
        </p:spPr>
      </p:pic>
      <p:pic>
        <p:nvPicPr>
          <p:cNvPr id="5" name="Billede 4">
            <a:extLst>
              <a:ext uri="{FF2B5EF4-FFF2-40B4-BE49-F238E27FC236}">
                <a16:creationId xmlns:a16="http://schemas.microsoft.com/office/drawing/2014/main" id="{2995B64D-A6A2-EF1B-35AB-9F9625C430D7}"/>
              </a:ext>
            </a:extLst>
          </p:cNvPr>
          <p:cNvPicPr>
            <a:picLocks noChangeAspect="1"/>
          </p:cNvPicPr>
          <p:nvPr/>
        </p:nvPicPr>
        <p:blipFill>
          <a:blip r:embed="rId3"/>
          <a:srcRect b="87227"/>
          <a:stretch>
            <a:fillRect/>
          </a:stretch>
        </p:blipFill>
        <p:spPr>
          <a:xfrm>
            <a:off x="458166" y="807839"/>
            <a:ext cx="3349782" cy="737894"/>
          </a:xfrm>
          <a:prstGeom prst="rect">
            <a:avLst/>
          </a:prstGeom>
        </p:spPr>
      </p:pic>
      <p:sp>
        <p:nvSpPr>
          <p:cNvPr id="7" name="Tekstfelt 6">
            <a:extLst>
              <a:ext uri="{FF2B5EF4-FFF2-40B4-BE49-F238E27FC236}">
                <a16:creationId xmlns:a16="http://schemas.microsoft.com/office/drawing/2014/main" id="{E1E10BA0-066B-89D1-6029-98CC76F39B55}"/>
              </a:ext>
            </a:extLst>
          </p:cNvPr>
          <p:cNvSpPr txBox="1"/>
          <p:nvPr/>
        </p:nvSpPr>
        <p:spPr>
          <a:xfrm>
            <a:off x="4748205" y="908981"/>
            <a:ext cx="6097604" cy="369332"/>
          </a:xfrm>
          <a:prstGeom prst="rect">
            <a:avLst/>
          </a:prstGeom>
          <a:noFill/>
        </p:spPr>
        <p:txBody>
          <a:bodyPr wrap="square">
            <a:spAutoFit/>
          </a:bodyPr>
          <a:lstStyle/>
          <a:p>
            <a:r>
              <a:rPr lang="da-DK" sz="1800" b="1" i="0" u="none" strike="noStrike" baseline="0" dirty="0">
                <a:solidFill>
                  <a:srgbClr val="000000"/>
                </a:solidFill>
                <a:latin typeface="KBH"/>
              </a:rPr>
              <a:t>1-5-10-modellen </a:t>
            </a:r>
            <a:endParaRPr lang="da-DK" dirty="0"/>
          </a:p>
        </p:txBody>
      </p:sp>
      <p:sp>
        <p:nvSpPr>
          <p:cNvPr id="42" name="Tekstfelt 41">
            <a:extLst>
              <a:ext uri="{FF2B5EF4-FFF2-40B4-BE49-F238E27FC236}">
                <a16:creationId xmlns:a16="http://schemas.microsoft.com/office/drawing/2014/main" id="{5A0B6643-547F-F5C3-7BAF-465A48BA56E9}"/>
              </a:ext>
            </a:extLst>
          </p:cNvPr>
          <p:cNvSpPr txBox="1"/>
          <p:nvPr/>
        </p:nvSpPr>
        <p:spPr>
          <a:xfrm>
            <a:off x="458166" y="1682521"/>
            <a:ext cx="3853852" cy="4616648"/>
          </a:xfrm>
          <a:prstGeom prst="rect">
            <a:avLst/>
          </a:prstGeom>
          <a:noFill/>
        </p:spPr>
        <p:txBody>
          <a:bodyPr wrap="square">
            <a:spAutoFit/>
          </a:bodyPr>
          <a:lstStyle/>
          <a:p>
            <a:endParaRPr lang="da-DK" sz="1400" dirty="0"/>
          </a:p>
          <a:p>
            <a:r>
              <a:rPr lang="da-DK" sz="1400" dirty="0">
                <a:latin typeface="KBH"/>
              </a:rPr>
              <a:t>Der er i sygefraværspolitikken fastlagt en ramme for, hvornår lederen skal have tidlig kontakt samt afholde sygefraværssamtaler. </a:t>
            </a:r>
          </a:p>
          <a:p>
            <a:endParaRPr lang="da-DK" sz="1400" dirty="0">
              <a:highlight>
                <a:srgbClr val="00FF00"/>
              </a:highlight>
              <a:latin typeface="KBH"/>
            </a:endParaRPr>
          </a:p>
          <a:p>
            <a:r>
              <a:rPr lang="da-DK" sz="1400" dirty="0">
                <a:highlight>
                  <a:srgbClr val="00FF00"/>
                </a:highlight>
                <a:latin typeface="KBH"/>
              </a:rPr>
              <a:t>Dette er imidlertid kun en ramme, hvorpå lederen - ud fra et konkret ledelsesskøn - baserer sine vurderinger om dialog, kontakt og samtaler. Lederen kan vurdere, at en samtale ikke er nødvendig, fx ved plan lagte operationer eller lignende. Overskridelse af et samtalekriterie medfører således ikke nødvendigvis en samtale med medarbejderen. </a:t>
            </a:r>
          </a:p>
          <a:p>
            <a:endParaRPr lang="da-DK" sz="1400" dirty="0">
              <a:highlight>
                <a:srgbClr val="00FF00"/>
              </a:highlight>
              <a:latin typeface="KBH"/>
            </a:endParaRPr>
          </a:p>
          <a:p>
            <a:r>
              <a:rPr lang="da-DK" sz="1400" dirty="0">
                <a:latin typeface="KBH"/>
              </a:rPr>
              <a:t>Det er dog lovpligtigt for arbejdsgiver at afholde en sygefraværssamtale med en sygemeldt medarbejder senest 4 uger efter første syge dag. </a:t>
            </a:r>
          </a:p>
          <a:p>
            <a:endParaRPr lang="da-DK" sz="1400" dirty="0">
              <a:latin typeface="KBH"/>
            </a:endParaRPr>
          </a:p>
          <a:p>
            <a:r>
              <a:rPr lang="da-DK" sz="1400" dirty="0">
                <a:latin typeface="KBH"/>
              </a:rPr>
              <a:t>Lederen kan også vælge at indkalde en medarbejder tidligere, hyppigere eller på bag grund af den samlede fraværshistorik.</a:t>
            </a:r>
          </a:p>
        </p:txBody>
      </p:sp>
    </p:spTree>
    <p:extLst>
      <p:ext uri="{BB962C8B-B14F-4D97-AF65-F5344CB8AC3E}">
        <p14:creationId xmlns:p14="http://schemas.microsoft.com/office/powerpoint/2010/main" val="290223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CF7F955-1679-51DA-B565-CED226CD0B8A}"/>
              </a:ext>
            </a:extLst>
          </p:cNvPr>
          <p:cNvPicPr>
            <a:picLocks noChangeAspect="1"/>
          </p:cNvPicPr>
          <p:nvPr/>
        </p:nvPicPr>
        <p:blipFill>
          <a:blip r:embed="rId3"/>
          <a:srcRect l="321"/>
          <a:stretch>
            <a:fillRect/>
          </a:stretch>
        </p:blipFill>
        <p:spPr>
          <a:xfrm>
            <a:off x="1000196" y="0"/>
            <a:ext cx="9708748" cy="6858000"/>
          </a:xfrm>
          <a:prstGeom prst="rect">
            <a:avLst/>
          </a:prstGeom>
        </p:spPr>
      </p:pic>
      <p:cxnSp>
        <p:nvCxnSpPr>
          <p:cNvPr id="2" name="Lige pilforbindelse 1">
            <a:extLst>
              <a:ext uri="{FF2B5EF4-FFF2-40B4-BE49-F238E27FC236}">
                <a16:creationId xmlns:a16="http://schemas.microsoft.com/office/drawing/2014/main" id="{2E0EBF6E-0FF1-AC4C-19EB-842BE3C4E0BC}"/>
              </a:ext>
            </a:extLst>
          </p:cNvPr>
          <p:cNvCxnSpPr>
            <a:cxnSpLocks/>
          </p:cNvCxnSpPr>
          <p:nvPr/>
        </p:nvCxnSpPr>
        <p:spPr>
          <a:xfrm flipH="1">
            <a:off x="7087194" y="4304581"/>
            <a:ext cx="1133780" cy="336431"/>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cxnSp>
        <p:nvCxnSpPr>
          <p:cNvPr id="6" name="Lige pilforbindelse 5">
            <a:extLst>
              <a:ext uri="{FF2B5EF4-FFF2-40B4-BE49-F238E27FC236}">
                <a16:creationId xmlns:a16="http://schemas.microsoft.com/office/drawing/2014/main" id="{6C60839E-5546-A590-0F11-78E3478002AB}"/>
              </a:ext>
            </a:extLst>
          </p:cNvPr>
          <p:cNvCxnSpPr>
            <a:cxnSpLocks/>
          </p:cNvCxnSpPr>
          <p:nvPr/>
        </p:nvCxnSpPr>
        <p:spPr>
          <a:xfrm flipH="1">
            <a:off x="9853398" y="1610264"/>
            <a:ext cx="1133780" cy="336431"/>
          </a:xfrm>
          <a:prstGeom prst="straightConnector1">
            <a:avLst/>
          </a:prstGeom>
          <a:ln w="28575">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9099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B48C9C5A-92C9-905D-83D2-4ADE3D369712}"/>
              </a:ext>
            </a:extLst>
          </p:cNvPr>
          <p:cNvPicPr>
            <a:picLocks noChangeAspect="1"/>
          </p:cNvPicPr>
          <p:nvPr/>
        </p:nvPicPr>
        <p:blipFill>
          <a:blip r:embed="rId2"/>
          <a:stretch>
            <a:fillRect/>
          </a:stretch>
        </p:blipFill>
        <p:spPr>
          <a:xfrm>
            <a:off x="6096000" y="1625888"/>
            <a:ext cx="5685882" cy="4000425"/>
          </a:xfrm>
          <a:prstGeom prst="rect">
            <a:avLst/>
          </a:prstGeom>
          <a:ln>
            <a:noFill/>
          </a:ln>
          <a:effectLst>
            <a:outerShdw blurRad="292100" dist="139700" dir="2700000" algn="tl" rotWithShape="0">
              <a:srgbClr val="333333">
                <a:alpha val="65000"/>
              </a:srgbClr>
            </a:outerShdw>
          </a:effectLst>
        </p:spPr>
      </p:pic>
      <p:pic>
        <p:nvPicPr>
          <p:cNvPr id="4" name="Billede 3">
            <a:extLst>
              <a:ext uri="{FF2B5EF4-FFF2-40B4-BE49-F238E27FC236}">
                <a16:creationId xmlns:a16="http://schemas.microsoft.com/office/drawing/2014/main" id="{F93777E3-EEE1-7203-AF00-E7D5A2AABD7E}"/>
              </a:ext>
            </a:extLst>
          </p:cNvPr>
          <p:cNvPicPr>
            <a:picLocks noChangeAspect="1"/>
          </p:cNvPicPr>
          <p:nvPr/>
        </p:nvPicPr>
        <p:blipFill>
          <a:blip r:embed="rId3"/>
          <a:stretch>
            <a:fillRect/>
          </a:stretch>
        </p:blipFill>
        <p:spPr>
          <a:xfrm>
            <a:off x="239469" y="1582348"/>
            <a:ext cx="5685882" cy="4019243"/>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4D58F2B8-3713-6675-8691-25593D45FCA7}"/>
              </a:ext>
            </a:extLst>
          </p:cNvPr>
          <p:cNvSpPr>
            <a:spLocks noGrp="1"/>
          </p:cNvSpPr>
          <p:nvPr>
            <p:ph type="title"/>
          </p:nvPr>
        </p:nvSpPr>
        <p:spPr/>
        <p:txBody>
          <a:bodyPr/>
          <a:lstStyle/>
          <a:p>
            <a:r>
              <a:rPr lang="da-DK" dirty="0"/>
              <a:t>Dokumenter for medarbejdere og MED-udvalg</a:t>
            </a:r>
          </a:p>
        </p:txBody>
      </p:sp>
      <p:sp>
        <p:nvSpPr>
          <p:cNvPr id="7" name="Tekstfelt 6">
            <a:extLst>
              <a:ext uri="{FF2B5EF4-FFF2-40B4-BE49-F238E27FC236}">
                <a16:creationId xmlns:a16="http://schemas.microsoft.com/office/drawing/2014/main" id="{36C32932-7E22-0A27-4430-804E56BB635D}"/>
              </a:ext>
            </a:extLst>
          </p:cNvPr>
          <p:cNvSpPr txBox="1"/>
          <p:nvPr/>
        </p:nvSpPr>
        <p:spPr>
          <a:xfrm>
            <a:off x="275771" y="6018963"/>
            <a:ext cx="12090399" cy="646331"/>
          </a:xfrm>
          <a:prstGeom prst="rect">
            <a:avLst/>
          </a:prstGeom>
          <a:noFill/>
        </p:spPr>
        <p:txBody>
          <a:bodyPr wrap="square">
            <a:spAutoFit/>
          </a:bodyPr>
          <a:lstStyle/>
          <a:p>
            <a:r>
              <a:rPr lang="da-DK" dirty="0">
                <a:hlinkClick r:id="rId4"/>
              </a:rPr>
              <a:t>https://medarbejder.kk.dk/ansaettelsesforhold/politikker-og-retningslinjer-mv/sygefravaerspolitik-for-koebenhavns-kommune</a:t>
            </a:r>
            <a:r>
              <a:rPr lang="da-DK" dirty="0"/>
              <a:t> </a:t>
            </a:r>
          </a:p>
        </p:txBody>
      </p:sp>
    </p:spTree>
    <p:extLst>
      <p:ext uri="{BB962C8B-B14F-4D97-AF65-F5344CB8AC3E}">
        <p14:creationId xmlns:p14="http://schemas.microsoft.com/office/powerpoint/2010/main" val="11268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6237-7C35-6D23-5BE7-0D556E92173C}"/>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6D1832B2-DA15-8234-76BE-38093ACA8C5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20B6F0A-9B59-EE6C-3C23-C36939D96340}"/>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B94F234C-1B1F-1A68-DC0F-1BF2D62C2E2A}"/>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09.45 Status på OK26 v. LFS’ Forretningsudvalg</a:t>
            </a:r>
          </a:p>
          <a:p>
            <a:r>
              <a:rPr lang="da-DK" dirty="0"/>
              <a:t>Kl.09.45 – 10.15 KK ny sygefraværspolitik</a:t>
            </a:r>
          </a:p>
          <a:p>
            <a:r>
              <a:rPr lang="da-DK" b="1" dirty="0">
                <a:effectLst>
                  <a:outerShdw blurRad="38100" dist="38100" dir="2700000" algn="tl">
                    <a:srgbClr val="000000">
                      <a:alpha val="43137"/>
                    </a:srgbClr>
                  </a:outerShdw>
                </a:effectLst>
              </a:rPr>
              <a:t>Kl.10.15 – 10.30 Pause</a:t>
            </a:r>
          </a:p>
          <a:p>
            <a:r>
              <a:rPr lang="da-DK" dirty="0"/>
              <a:t>Kl.10.15 – 11.30 Oplæg om seniorpolitik v. Bente Zingenberg</a:t>
            </a:r>
          </a:p>
          <a:p>
            <a:r>
              <a:rPr lang="da-DK" dirty="0"/>
              <a:t>Kl.11.30 – 11.45 Opdater jeres medlemslister </a:t>
            </a:r>
          </a:p>
          <a:p>
            <a:r>
              <a:rPr lang="da-DK" dirty="0"/>
              <a:t>Kl.11.45 – 12.00 Meddelelser og afslutning på dagen  </a:t>
            </a:r>
          </a:p>
        </p:txBody>
      </p:sp>
      <p:sp>
        <p:nvSpPr>
          <p:cNvPr id="2" name="Pladsholder til sidefod 1">
            <a:extLst>
              <a:ext uri="{FF2B5EF4-FFF2-40B4-BE49-F238E27FC236}">
                <a16:creationId xmlns:a16="http://schemas.microsoft.com/office/drawing/2014/main" id="{77075E55-697A-EE14-48E3-444DB6BF660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22535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2427-83A0-A584-3E1D-FD312AD16AB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4E5139B-F3ED-ECA9-9B5A-90AC3C2CA48F}"/>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7D08935F-3ABB-5ACB-4348-2ACF438F1532}"/>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B249D6E-60D1-12F3-CFD0-2EC48E7CF47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Lene Jæger Klausen på LinkedIn: #fordenreneeraltingrent  #kritikeretnytperspektiv #ladosgrinesammen">
            <a:extLst>
              <a:ext uri="{FF2B5EF4-FFF2-40B4-BE49-F238E27FC236}">
                <a16:creationId xmlns:a16="http://schemas.microsoft.com/office/drawing/2014/main" id="{A59609AC-A629-DF9F-AE1C-94F6E1642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3" t="25009" r="11918" b="8084"/>
          <a:stretch/>
        </p:blipFill>
        <p:spPr bwMode="auto">
          <a:xfrm>
            <a:off x="2373085" y="3657601"/>
            <a:ext cx="5786606" cy="233223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D98C893C-6F9E-9C27-DF11-96CA66AF621B}"/>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87168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5B98-75A3-B280-533D-8DBDC94F2029}"/>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D96321C6-9036-A8C5-FE7B-81B60110C46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371F5BE8-6513-4B95-1295-DFE68698EC8D}"/>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B24F3F9B-E718-4340-CC3C-741AA678082E}"/>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09.45 Status på OK26 v. LFS’ Forretningsudvalg</a:t>
            </a:r>
          </a:p>
          <a:p>
            <a:r>
              <a:rPr lang="da-DK" dirty="0"/>
              <a:t>Kl.09.45 – 10.15 KK ny sygefraværspolitik</a:t>
            </a:r>
          </a:p>
          <a:p>
            <a:r>
              <a:rPr lang="da-DK" dirty="0"/>
              <a:t>Kl.10.15 – 10.30 Pause</a:t>
            </a:r>
          </a:p>
          <a:p>
            <a:r>
              <a:rPr lang="da-DK" b="1" dirty="0">
                <a:effectLst>
                  <a:outerShdw blurRad="38100" dist="38100" dir="2700000" algn="tl">
                    <a:srgbClr val="000000">
                      <a:alpha val="43137"/>
                    </a:srgbClr>
                  </a:outerShdw>
                </a:effectLst>
              </a:rPr>
              <a:t>Kl.10.15 – 11.30 Oplæg om seniorpolitik v. Bente Zingenberg</a:t>
            </a:r>
          </a:p>
          <a:p>
            <a:r>
              <a:rPr lang="da-DK" dirty="0"/>
              <a:t>Kl.11.30 – 11.45 Opdater jeres medlemslister </a:t>
            </a:r>
          </a:p>
          <a:p>
            <a:r>
              <a:rPr lang="da-DK" dirty="0"/>
              <a:t>Kl.11.45 – 12.00 Meddelelser og afslutning på dagen  </a:t>
            </a:r>
          </a:p>
        </p:txBody>
      </p:sp>
      <p:sp>
        <p:nvSpPr>
          <p:cNvPr id="2" name="Pladsholder til sidefod 1">
            <a:extLst>
              <a:ext uri="{FF2B5EF4-FFF2-40B4-BE49-F238E27FC236}">
                <a16:creationId xmlns:a16="http://schemas.microsoft.com/office/drawing/2014/main" id="{FAC7FC35-D83C-CEC8-1F51-1A7DF4F44E95}"/>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46474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D771E7DA-19A5-3726-3CA8-B972E277CEB2}"/>
              </a:ext>
            </a:extLst>
          </p:cNvPr>
          <p:cNvSpPr>
            <a:spLocks noGrp="1"/>
          </p:cNvSpPr>
          <p:nvPr>
            <p:ph type="ctrTitle"/>
          </p:nvPr>
        </p:nvSpPr>
        <p:spPr>
          <a:xfrm>
            <a:off x="970908" y="1220919"/>
            <a:ext cx="5425781" cy="2387600"/>
          </a:xfrm>
        </p:spPr>
        <p:txBody>
          <a:bodyPr>
            <a:normAutofit/>
          </a:bodyPr>
          <a:lstStyle/>
          <a:p>
            <a:pPr algn="l"/>
            <a:r>
              <a:rPr lang="da-DK" dirty="0"/>
              <a:t>Senior politik</a:t>
            </a:r>
            <a:endParaRPr lang="da-DK"/>
          </a:p>
        </p:txBody>
      </p:sp>
      <p:sp>
        <p:nvSpPr>
          <p:cNvPr id="3" name="Undertitel 2">
            <a:extLst>
              <a:ext uri="{FF2B5EF4-FFF2-40B4-BE49-F238E27FC236}">
                <a16:creationId xmlns:a16="http://schemas.microsoft.com/office/drawing/2014/main" id="{8E23C0F1-7ECB-A5D3-1FC9-5B98D6858A19}"/>
              </a:ext>
            </a:extLst>
          </p:cNvPr>
          <p:cNvSpPr>
            <a:spLocks noGrp="1"/>
          </p:cNvSpPr>
          <p:nvPr>
            <p:ph type="subTitle" idx="1"/>
          </p:nvPr>
        </p:nvSpPr>
        <p:spPr>
          <a:xfrm>
            <a:off x="970908" y="3700594"/>
            <a:ext cx="5425781" cy="1655762"/>
          </a:xfrm>
        </p:spPr>
        <p:txBody>
          <a:bodyPr>
            <a:normAutofit/>
          </a:bodyPr>
          <a:lstStyle/>
          <a:p>
            <a:pPr algn="l"/>
            <a:r>
              <a:rPr lang="da-DK"/>
              <a:t>Rammeaftale om seniorpolitik </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351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A8D3DBE2-2139-2693-33C1-E6F7B8CFA089}"/>
              </a:ext>
            </a:extLst>
          </p:cNvPr>
          <p:cNvSpPr>
            <a:spLocks noGrp="1"/>
          </p:cNvSpPr>
          <p:nvPr>
            <p:ph type="title"/>
          </p:nvPr>
        </p:nvSpPr>
        <p:spPr>
          <a:xfrm>
            <a:off x="686834" y="1153572"/>
            <a:ext cx="3200400" cy="4461163"/>
          </a:xfrm>
        </p:spPr>
        <p:txBody>
          <a:bodyPr>
            <a:normAutofit/>
          </a:bodyPr>
          <a:lstStyle/>
          <a:p>
            <a:r>
              <a:rPr lang="da-DK" sz="3700">
                <a:solidFill>
                  <a:srgbClr val="FFFFFF"/>
                </a:solidFill>
              </a:rPr>
              <a:t>Senior politik</a:t>
            </a:r>
            <a:br>
              <a:rPr lang="da-DK" sz="3700">
                <a:solidFill>
                  <a:srgbClr val="FFFFFF"/>
                </a:solidFill>
              </a:rPr>
            </a:br>
            <a:r>
              <a:rPr lang="da-DK" sz="3700">
                <a:solidFill>
                  <a:srgbClr val="FFFFFF"/>
                </a:solidFill>
              </a:rPr>
              <a:t>Hovedudvalget skal drøfte kommunens seniorpolitiske indsats med henblik på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F4C4BA2E-25EE-D16D-7026-C6D52FC1A563}"/>
              </a:ext>
            </a:extLst>
          </p:cNvPr>
          <p:cNvSpPr>
            <a:spLocks noGrp="1"/>
          </p:cNvSpPr>
          <p:nvPr>
            <p:ph idx="1"/>
          </p:nvPr>
        </p:nvSpPr>
        <p:spPr>
          <a:xfrm>
            <a:off x="4447308" y="591344"/>
            <a:ext cx="6906491" cy="5585619"/>
          </a:xfrm>
        </p:spPr>
        <p:txBody>
          <a:bodyPr anchor="ctr">
            <a:normAutofit/>
          </a:bodyPr>
          <a:lstStyle/>
          <a:p>
            <a:endParaRPr lang="da-DK" dirty="0"/>
          </a:p>
          <a:p>
            <a:r>
              <a:rPr lang="da-DK" dirty="0"/>
              <a:t>At bidrage til fokus på fastholdelse af seniorer til gavn for de ansatte og for arbejdspladsen.</a:t>
            </a:r>
          </a:p>
          <a:p>
            <a:endParaRPr lang="da-DK" dirty="0"/>
          </a:p>
          <a:p>
            <a:r>
              <a:rPr lang="da-DK" dirty="0"/>
              <a:t>At sikre ejerskab og legitimitet i forhold til den seniorpolitiske praksis i kommunen, </a:t>
            </a:r>
            <a:r>
              <a:rPr lang="da-DK" b="1" dirty="0"/>
              <a:t>herunder bidrage til forankring i de underliggende MED-udvalg og dermed på de enkelte arbejdspladser</a:t>
            </a:r>
          </a:p>
        </p:txBody>
      </p:sp>
    </p:spTree>
    <p:extLst>
      <p:ext uri="{BB962C8B-B14F-4D97-AF65-F5344CB8AC3E}">
        <p14:creationId xmlns:p14="http://schemas.microsoft.com/office/powerpoint/2010/main" val="51729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4" name="Arc 104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737636E-2CA5-826A-E52C-225BA50EF16F}"/>
              </a:ext>
            </a:extLst>
          </p:cNvPr>
          <p:cNvSpPr>
            <a:spLocks noGrp="1"/>
          </p:cNvSpPr>
          <p:nvPr>
            <p:ph type="title"/>
          </p:nvPr>
        </p:nvSpPr>
        <p:spPr>
          <a:xfrm>
            <a:off x="5894962" y="479493"/>
            <a:ext cx="5458838" cy="1325563"/>
          </a:xfrm>
        </p:spPr>
        <p:txBody>
          <a:bodyPr>
            <a:normAutofit/>
          </a:bodyPr>
          <a:lstStyle/>
          <a:p>
            <a:r>
              <a:rPr lang="da-DK"/>
              <a:t>TR’s Rolle Seniorpolitik</a:t>
            </a:r>
          </a:p>
        </p:txBody>
      </p:sp>
      <p:sp>
        <p:nvSpPr>
          <p:cNvPr id="1046" name="Freeform: Shape 104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8" name="Picture 4" descr="2019-10-18 Veteran turnering - Ry Emborg Skytteforening">
            <a:extLst>
              <a:ext uri="{FF2B5EF4-FFF2-40B4-BE49-F238E27FC236}">
                <a16:creationId xmlns:a16="http://schemas.microsoft.com/office/drawing/2014/main" id="{B64B8E1A-8292-063E-8B46-2359723B1C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015155"/>
            <a:ext cx="4777381" cy="46579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02893893-4433-B8E7-1988-45EFA9571FF5}"/>
              </a:ext>
            </a:extLst>
          </p:cNvPr>
          <p:cNvSpPr>
            <a:spLocks noGrp="1"/>
          </p:cNvSpPr>
          <p:nvPr>
            <p:ph idx="1"/>
          </p:nvPr>
        </p:nvSpPr>
        <p:spPr>
          <a:xfrm>
            <a:off x="5894962" y="1984443"/>
            <a:ext cx="5458838" cy="4192520"/>
          </a:xfrm>
        </p:spPr>
        <p:txBody>
          <a:bodyPr>
            <a:normAutofit/>
          </a:bodyPr>
          <a:lstStyle/>
          <a:p>
            <a:r>
              <a:rPr lang="da-DK" dirty="0" err="1"/>
              <a:t>LokalMED</a:t>
            </a:r>
            <a:r>
              <a:rPr lang="da-DK" dirty="0"/>
              <a:t> har ansvar for at drøfte og udbrede muligheder for seniorer på arbejdspladsen</a:t>
            </a:r>
          </a:p>
          <a:p>
            <a:pPr marL="0" indent="0" algn="ctr">
              <a:buNone/>
            </a:pPr>
            <a:r>
              <a:rPr lang="da-DK" dirty="0"/>
              <a:t>Eksempelvis </a:t>
            </a:r>
          </a:p>
          <a:p>
            <a:r>
              <a:rPr lang="da-DK" dirty="0"/>
              <a:t>Hvilke muligheder har vi for at understøtte at seniorer har lyst og mulighed for at blive så længe som muligt </a:t>
            </a:r>
          </a:p>
          <a:p>
            <a:endParaRPr lang="da-DK" dirty="0"/>
          </a:p>
        </p:txBody>
      </p:sp>
    </p:spTree>
    <p:extLst>
      <p:ext uri="{BB962C8B-B14F-4D97-AF65-F5344CB8AC3E}">
        <p14:creationId xmlns:p14="http://schemas.microsoft.com/office/powerpoint/2010/main" val="301711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8C85-EC9E-AB53-2267-67FFF3531188}"/>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0B1AD219-59BB-6139-788D-7ACC444ED65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A240555B-550B-3A9C-1025-3F4A7448CC6D}"/>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258A2AB8-5990-762C-8A80-87C349B9673B}"/>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effectLst>
                  <a:outerShdw blurRad="38100" dist="38100" dir="2700000" algn="tl">
                    <a:srgbClr val="000000">
                      <a:alpha val="43137"/>
                    </a:srgbClr>
                  </a:outerShdw>
                </a:effectLst>
              </a:rPr>
              <a:t>Kl.09.00 – 09.05 Velkomst og tjek ind</a:t>
            </a:r>
          </a:p>
          <a:p>
            <a:r>
              <a:rPr lang="da-DK" dirty="0"/>
              <a:t>Kl.09.05 – 09.45 Status på OK26 v. LFS’ Forretningsudvalg</a:t>
            </a:r>
          </a:p>
          <a:p>
            <a:r>
              <a:rPr lang="da-DK" dirty="0"/>
              <a:t>Kl.09.45 – 10.15 KK ny sygefraværspolitik</a:t>
            </a:r>
          </a:p>
          <a:p>
            <a:r>
              <a:rPr lang="da-DK" dirty="0"/>
              <a:t>Kl.10.15 – 10.30 Pause</a:t>
            </a:r>
          </a:p>
          <a:p>
            <a:r>
              <a:rPr lang="da-DK" dirty="0"/>
              <a:t>Kl.10.15 – 11.30 Oplæg om seniorpolitik v. Bente Zingenberg</a:t>
            </a:r>
          </a:p>
          <a:p>
            <a:r>
              <a:rPr lang="da-DK" dirty="0"/>
              <a:t>Kl.11.30 – 11.45 Opdater jeres medlemslister </a:t>
            </a:r>
          </a:p>
          <a:p>
            <a:r>
              <a:rPr lang="da-DK" dirty="0"/>
              <a:t>Kl.11.45 – 12.00 Meddelelser og afslutning på dagen  </a:t>
            </a:r>
          </a:p>
        </p:txBody>
      </p:sp>
      <p:sp>
        <p:nvSpPr>
          <p:cNvPr id="2" name="Pladsholder til sidefod 1">
            <a:extLst>
              <a:ext uri="{FF2B5EF4-FFF2-40B4-BE49-F238E27FC236}">
                <a16:creationId xmlns:a16="http://schemas.microsoft.com/office/drawing/2014/main" id="{E663639C-1AF2-93B8-32B5-925CD42D61A8}"/>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921470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5" name="Rectangle 2094">
            <a:extLst>
              <a:ext uri="{FF2B5EF4-FFF2-40B4-BE49-F238E27FC236}">
                <a16:creationId xmlns:a16="http://schemas.microsoft.com/office/drawing/2014/main" id="{224E0F61-337C-4A5B-B6F4-08BF97AF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97" name="Rectangle 2096">
            <a:extLst>
              <a:ext uri="{FF2B5EF4-FFF2-40B4-BE49-F238E27FC236}">
                <a16:creationId xmlns:a16="http://schemas.microsoft.com/office/drawing/2014/main" id="{9A2D6563-C921-43E3-960A-FCA5360D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sp>
        <p:nvSpPr>
          <p:cNvPr id="2" name="Titel 1">
            <a:extLst>
              <a:ext uri="{FF2B5EF4-FFF2-40B4-BE49-F238E27FC236}">
                <a16:creationId xmlns:a16="http://schemas.microsoft.com/office/drawing/2014/main" id="{4E2B857D-E567-D5C8-F7D0-BB307A615845}"/>
              </a:ext>
            </a:extLst>
          </p:cNvPr>
          <p:cNvSpPr>
            <a:spLocks noGrp="1"/>
          </p:cNvSpPr>
          <p:nvPr>
            <p:ph type="title"/>
          </p:nvPr>
        </p:nvSpPr>
        <p:spPr>
          <a:xfrm>
            <a:off x="1463040" y="685800"/>
            <a:ext cx="5548769" cy="1958646"/>
          </a:xfrm>
        </p:spPr>
        <p:txBody>
          <a:bodyPr anchor="t">
            <a:normAutofit/>
          </a:bodyPr>
          <a:lstStyle/>
          <a:p>
            <a:r>
              <a:rPr lang="da-DK" sz="5000"/>
              <a:t>De 4 Håndtag for lokale løsninger </a:t>
            </a:r>
          </a:p>
        </p:txBody>
      </p:sp>
      <p:sp>
        <p:nvSpPr>
          <p:cNvPr id="2099" name="Rectangle 2098">
            <a:extLst>
              <a:ext uri="{FF2B5EF4-FFF2-40B4-BE49-F238E27FC236}">
                <a16:creationId xmlns:a16="http://schemas.microsoft.com/office/drawing/2014/main" id="{AB4D2B16-FD2F-49E6-B755-313F2145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8AF294FD-435D-EBBA-657E-EF2541C72BE2}"/>
              </a:ext>
            </a:extLst>
          </p:cNvPr>
          <p:cNvSpPr>
            <a:spLocks noGrp="1"/>
          </p:cNvSpPr>
          <p:nvPr>
            <p:ph idx="1"/>
          </p:nvPr>
        </p:nvSpPr>
        <p:spPr>
          <a:xfrm>
            <a:off x="1038226" y="2236252"/>
            <a:ext cx="5973584" cy="3935948"/>
          </a:xfrm>
        </p:spPr>
        <p:txBody>
          <a:bodyPr>
            <a:normAutofit/>
          </a:bodyPr>
          <a:lstStyle/>
          <a:p>
            <a:r>
              <a:rPr lang="da-DK" sz="2000" dirty="0"/>
              <a:t>Tid </a:t>
            </a:r>
          </a:p>
          <a:p>
            <a:pPr marL="0" indent="0">
              <a:buNone/>
            </a:pPr>
            <a:r>
              <a:rPr lang="da-DK" sz="2000" dirty="0"/>
              <a:t> Fleksibeltid – mindre tid – bedre tid – orlov</a:t>
            </a:r>
          </a:p>
          <a:p>
            <a:r>
              <a:rPr lang="da-DK" sz="2000" dirty="0"/>
              <a:t>Opgaver </a:t>
            </a:r>
          </a:p>
          <a:p>
            <a:pPr marL="0" indent="0">
              <a:buNone/>
            </a:pPr>
            <a:r>
              <a:rPr lang="da-DK" sz="2000" dirty="0"/>
              <a:t>Omlægning af arbejdsopgaver  - kompetenceudvikling</a:t>
            </a:r>
          </a:p>
          <a:p>
            <a:r>
              <a:rPr lang="da-DK" sz="2000" dirty="0"/>
              <a:t>Rammer </a:t>
            </a:r>
          </a:p>
          <a:p>
            <a:pPr marL="0" indent="0">
              <a:buNone/>
            </a:pPr>
            <a:r>
              <a:rPr lang="da-DK" sz="2000" dirty="0"/>
              <a:t>Udstyr og hjælpemidler – fysisk og psykisk belastende opgaver </a:t>
            </a:r>
          </a:p>
          <a:p>
            <a:r>
              <a:rPr lang="da-DK" sz="2000" dirty="0"/>
              <a:t>Økonomi </a:t>
            </a:r>
          </a:p>
          <a:p>
            <a:pPr marL="0" indent="0">
              <a:buNone/>
            </a:pPr>
            <a:r>
              <a:rPr lang="da-DK" sz="2000" dirty="0"/>
              <a:t>Færre timer med fuld pensionsindbetaling </a:t>
            </a:r>
          </a:p>
          <a:p>
            <a:endParaRPr lang="da-DK" sz="1800" dirty="0"/>
          </a:p>
          <a:p>
            <a:endParaRPr lang="da-DK" sz="1800" dirty="0"/>
          </a:p>
          <a:p>
            <a:endParaRPr lang="da-DK" sz="1800" dirty="0"/>
          </a:p>
        </p:txBody>
      </p:sp>
      <p:sp>
        <p:nvSpPr>
          <p:cNvPr id="2101" name="Graphic 14">
            <a:extLst>
              <a:ext uri="{FF2B5EF4-FFF2-40B4-BE49-F238E27FC236}">
                <a16:creationId xmlns:a16="http://schemas.microsoft.com/office/drawing/2014/main" id="{1D2B4AEE-CC3F-417C-8FF0-DA59478B8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017263" y="966353"/>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6" name="Picture 2" descr="Da Lone fyldte 65, var hun klar til at gå på pension - indtil hendes chef  spurgte om hun kunne tænke sig at fortsætte 3 dage om ugen. Lone sagde ja.  Og">
            <a:extLst>
              <a:ext uri="{FF2B5EF4-FFF2-40B4-BE49-F238E27FC236}">
                <a16:creationId xmlns:a16="http://schemas.microsoft.com/office/drawing/2014/main" id="{B36CDD03-2D61-3FAE-57F1-2FBEF6D44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1" r="-1" b="-1"/>
          <a:stretch>
            <a:fillRect/>
          </a:stretch>
        </p:blipFill>
        <p:spPr bwMode="auto">
          <a:xfrm>
            <a:off x="7421061" y="1248156"/>
            <a:ext cx="4361688" cy="2944135"/>
          </a:xfrm>
          <a:prstGeom prst="rect">
            <a:avLst/>
          </a:prstGeom>
          <a:noFill/>
          <a:extLst>
            <a:ext uri="{909E8E84-426E-40DD-AFC4-6F175D3DCCD1}">
              <a14:hiddenFill xmlns:a14="http://schemas.microsoft.com/office/drawing/2010/main">
                <a:solidFill>
                  <a:srgbClr val="FFFFFF"/>
                </a:solidFill>
              </a14:hiddenFill>
            </a:ext>
          </a:extLst>
        </p:spPr>
      </p:pic>
      <p:sp>
        <p:nvSpPr>
          <p:cNvPr id="2103" name="Graphic 14">
            <a:extLst>
              <a:ext uri="{FF2B5EF4-FFF2-40B4-BE49-F238E27FC236}">
                <a16:creationId xmlns:a16="http://schemas.microsoft.com/office/drawing/2014/main" id="{2A058240-2147-45E0-AEDC-7842EF6C3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017263" y="966354"/>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05" name="Rectangle 2104">
            <a:extLst>
              <a:ext uri="{FF2B5EF4-FFF2-40B4-BE49-F238E27FC236}">
                <a16:creationId xmlns:a16="http://schemas.microsoft.com/office/drawing/2014/main" id="{F9836921-C8BE-42F1-A4AD-7D4B4E7FD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157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47A5C13E-DA0C-25C5-37FD-160DA38EE3BC}"/>
              </a:ext>
            </a:extLst>
          </p:cNvPr>
          <p:cNvSpPr>
            <a:spLocks noGrp="1"/>
          </p:cNvSpPr>
          <p:nvPr>
            <p:ph type="title"/>
          </p:nvPr>
        </p:nvSpPr>
        <p:spPr>
          <a:xfrm>
            <a:off x="630936" y="639520"/>
            <a:ext cx="3429000" cy="1719072"/>
          </a:xfrm>
        </p:spPr>
        <p:txBody>
          <a:bodyPr anchor="b">
            <a:normAutofit/>
          </a:bodyPr>
          <a:lstStyle/>
          <a:p>
            <a:r>
              <a:rPr lang="da-DK" sz="5400"/>
              <a:t>Hvad skal drøftes </a:t>
            </a:r>
          </a:p>
        </p:txBody>
      </p:sp>
      <p:sp>
        <p:nvSpPr>
          <p:cNvPr id="308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6DC6C35F-6C73-3F3B-CCFA-5E61419AC356}"/>
              </a:ext>
            </a:extLst>
          </p:cNvPr>
          <p:cNvSpPr>
            <a:spLocks noGrp="1"/>
          </p:cNvSpPr>
          <p:nvPr>
            <p:ph idx="1"/>
          </p:nvPr>
        </p:nvSpPr>
        <p:spPr>
          <a:xfrm>
            <a:off x="630936" y="2807208"/>
            <a:ext cx="3429000" cy="3410712"/>
          </a:xfrm>
        </p:spPr>
        <p:txBody>
          <a:bodyPr anchor="t">
            <a:normAutofit/>
          </a:bodyPr>
          <a:lstStyle/>
          <a:p>
            <a:pPr marL="0" indent="0">
              <a:buNone/>
            </a:pPr>
            <a:r>
              <a:rPr lang="da-DK" sz="2200"/>
              <a:t>Hvordan sikrer vi en bæredygtig tilrettelæggelse af arbejdet, hvor seniorer og andre livsfaser tilgodeses </a:t>
            </a:r>
          </a:p>
          <a:p>
            <a:pPr marL="0" indent="0">
              <a:buNone/>
            </a:pPr>
            <a:endParaRPr lang="da-DK" sz="2200"/>
          </a:p>
        </p:txBody>
      </p:sp>
      <p:pic>
        <p:nvPicPr>
          <p:cNvPr id="3074" name="Picture 2" descr="Vi burde alle prøve at arbejde i en vuggestue">
            <a:extLst>
              <a:ext uri="{FF2B5EF4-FFF2-40B4-BE49-F238E27FC236}">
                <a16:creationId xmlns:a16="http://schemas.microsoft.com/office/drawing/2014/main" id="{0AADE4C0-EFE4-57E0-C5EC-BC54DE765B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051052"/>
            <a:ext cx="6903720" cy="475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2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1" name="Rectangle 41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60ABE83A-A31E-9F6D-2B62-5058E1BC664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Inddrag kollegaerne </a:t>
            </a:r>
          </a:p>
        </p:txBody>
      </p:sp>
      <p:sp>
        <p:nvSpPr>
          <p:cNvPr id="3" name="Pladsholder til indhold 2">
            <a:extLst>
              <a:ext uri="{FF2B5EF4-FFF2-40B4-BE49-F238E27FC236}">
                <a16:creationId xmlns:a16="http://schemas.microsoft.com/office/drawing/2014/main" id="{5342FCDE-F251-D696-8B15-BBBBBEE76EF6}"/>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Hvordan sikrer vi fælles accept i arbejdsfællesskabet, når individuelle behov skal tilgodeses </a:t>
            </a:r>
          </a:p>
        </p:txBody>
      </p:sp>
      <p:sp>
        <p:nvSpPr>
          <p:cNvPr id="41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098" name="Picture 2">
            <a:extLst>
              <a:ext uri="{FF2B5EF4-FFF2-40B4-BE49-F238E27FC236}">
                <a16:creationId xmlns:a16="http://schemas.microsoft.com/office/drawing/2014/main" id="{0275BD42-20AA-E0FF-0B74-9789C4D5CC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232863"/>
            <a:ext cx="7214616" cy="436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5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6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58F0F5ED-99F0-7C84-87C5-AC76E84AAF1F}"/>
              </a:ext>
            </a:extLst>
          </p:cNvPr>
          <p:cNvSpPr>
            <a:spLocks noGrp="1"/>
          </p:cNvSpPr>
          <p:nvPr>
            <p:ph type="title"/>
          </p:nvPr>
        </p:nvSpPr>
        <p:spPr>
          <a:xfrm>
            <a:off x="630936" y="639520"/>
            <a:ext cx="3429000" cy="1719072"/>
          </a:xfrm>
        </p:spPr>
        <p:txBody>
          <a:bodyPr anchor="b">
            <a:normAutofit/>
          </a:bodyPr>
          <a:lstStyle/>
          <a:p>
            <a:r>
              <a:rPr lang="da-DK" sz="3800" dirty="0"/>
              <a:t>Seniorsamtaler </a:t>
            </a:r>
          </a:p>
        </p:txBody>
      </p:sp>
      <p:sp>
        <p:nvSpPr>
          <p:cNvPr id="207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7AABD466-3B31-FBB0-7975-674FD3C04D85}"/>
              </a:ext>
            </a:extLst>
          </p:cNvPr>
          <p:cNvSpPr>
            <a:spLocks noGrp="1"/>
          </p:cNvSpPr>
          <p:nvPr>
            <p:ph idx="1"/>
          </p:nvPr>
        </p:nvSpPr>
        <p:spPr>
          <a:xfrm>
            <a:off x="630936" y="2807208"/>
            <a:ext cx="3429000" cy="3410712"/>
          </a:xfrm>
        </p:spPr>
        <p:txBody>
          <a:bodyPr anchor="t">
            <a:normAutofit/>
          </a:bodyPr>
          <a:lstStyle/>
          <a:p>
            <a:r>
              <a:rPr lang="da-DK" sz="2200"/>
              <a:t>Seniorsamtaler skal tilbydes til seniorer, det anbefales fra det 52. år.</a:t>
            </a:r>
          </a:p>
          <a:p>
            <a:endParaRPr lang="da-DK" sz="2200"/>
          </a:p>
          <a:p>
            <a:r>
              <a:rPr lang="da-DK" sz="2200"/>
              <a:t>Hvad skal være praksis hos os </a:t>
            </a:r>
          </a:p>
        </p:txBody>
      </p:sp>
      <p:pic>
        <p:nvPicPr>
          <p:cNvPr id="4" name="Picture 2" descr="Senioraftaler: TR har fået en mere central rolle - HK">
            <a:extLst>
              <a:ext uri="{FF2B5EF4-FFF2-40B4-BE49-F238E27FC236}">
                <a16:creationId xmlns:a16="http://schemas.microsoft.com/office/drawing/2014/main" id="{D69EBEF7-5AFE-520C-F1BE-9B96E46F7DAE}"/>
              </a:ext>
            </a:extLst>
          </p:cNvPr>
          <p:cNvPicPr>
            <a:picLocks noChangeAspect="1"/>
          </p:cNvPicPr>
          <p:nvPr/>
        </p:nvPicPr>
        <p:blipFill>
          <a:blip r:embed="rId3">
            <a:extLst>
              <a:ext uri="{28A0092B-C50C-407E-A947-70E740481C1C}">
                <a14:useLocalDpi xmlns:a14="http://schemas.microsoft.com/office/drawing/2010/main" val="0"/>
              </a:ext>
            </a:extLst>
          </a:blip>
          <a:srcRect r="7442"/>
          <a:stretch>
            <a:fillRect/>
          </a:stretch>
        </p:blipFill>
        <p:spPr bwMode="auto">
          <a:xfrm>
            <a:off x="4654296" y="939624"/>
            <a:ext cx="6903720" cy="49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61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C7C9C139-809C-C795-51E5-191EA4E7058A}"/>
              </a:ext>
            </a:extLst>
          </p:cNvPr>
          <p:cNvSpPr>
            <a:spLocks noGrp="1"/>
          </p:cNvSpPr>
          <p:nvPr>
            <p:ph type="title"/>
          </p:nvPr>
        </p:nvSpPr>
        <p:spPr>
          <a:xfrm>
            <a:off x="640080" y="325369"/>
            <a:ext cx="4368602" cy="1956841"/>
          </a:xfrm>
        </p:spPr>
        <p:txBody>
          <a:bodyPr anchor="b">
            <a:normAutofit/>
          </a:bodyPr>
          <a:lstStyle/>
          <a:p>
            <a:r>
              <a:rPr lang="da-DK" sz="5400"/>
              <a:t>Seniorstillinger </a:t>
            </a:r>
          </a:p>
        </p:txBody>
      </p:sp>
      <p:sp>
        <p:nvSpPr>
          <p:cNvPr id="718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9637768C-FFC1-EA3F-35F5-789AAB6B4EE8}"/>
              </a:ext>
            </a:extLst>
          </p:cNvPr>
          <p:cNvSpPr>
            <a:spLocks noGrp="1"/>
          </p:cNvSpPr>
          <p:nvPr>
            <p:ph idx="1"/>
          </p:nvPr>
        </p:nvSpPr>
        <p:spPr>
          <a:xfrm>
            <a:off x="640080" y="2872899"/>
            <a:ext cx="4243589" cy="3320668"/>
          </a:xfrm>
        </p:spPr>
        <p:txBody>
          <a:bodyPr>
            <a:normAutofit/>
          </a:bodyPr>
          <a:lstStyle/>
          <a:p>
            <a:r>
              <a:rPr lang="da-DK" sz="1700"/>
              <a:t>Seniorstillinger har til formål at fastholde medarbejdere </a:t>
            </a:r>
          </a:p>
          <a:p>
            <a:r>
              <a:rPr lang="da-DK" sz="1700"/>
              <a:t>Der kan indgås aftale om seniorstilling fra man er fyldt 52 år</a:t>
            </a:r>
          </a:p>
          <a:p>
            <a:r>
              <a:rPr lang="da-DK" sz="1700"/>
              <a:t>Stillingen kan indeholde </a:t>
            </a:r>
          </a:p>
          <a:p>
            <a:pPr marL="514350" indent="-514350">
              <a:buFont typeface="+mj-lt"/>
              <a:buAutoNum type="arabicPeriod"/>
            </a:pPr>
            <a:r>
              <a:rPr lang="da-DK" sz="1700"/>
              <a:t>Ændret arbejdsindhold (skånebehov)</a:t>
            </a:r>
          </a:p>
          <a:p>
            <a:pPr marL="514350" indent="-514350">
              <a:buFont typeface="+mj-lt"/>
              <a:buAutoNum type="arabicPeriod"/>
            </a:pPr>
            <a:r>
              <a:rPr lang="da-DK" sz="1700"/>
              <a:t>Nedsat arbejdstid</a:t>
            </a:r>
          </a:p>
          <a:p>
            <a:pPr marL="0" indent="0">
              <a:buNone/>
            </a:pPr>
            <a:r>
              <a:rPr lang="da-DK" sz="1700" b="1"/>
              <a:t>Indeholder altid</a:t>
            </a:r>
          </a:p>
          <a:p>
            <a:pPr marL="514350" indent="-514350">
              <a:buFont typeface="+mj-lt"/>
              <a:buAutoNum type="arabicPeriod"/>
            </a:pPr>
            <a:r>
              <a:rPr lang="da-DK" sz="1700"/>
              <a:t>Bevarelse af pension på nuværende timetal   </a:t>
            </a:r>
          </a:p>
          <a:p>
            <a:endParaRPr lang="da-DK" sz="1700"/>
          </a:p>
        </p:txBody>
      </p:sp>
      <p:pic>
        <p:nvPicPr>
          <p:cNvPr id="4" name="Picture 4" descr="3 muligheder for at gå ned i tid som senior - HK">
            <a:extLst>
              <a:ext uri="{FF2B5EF4-FFF2-40B4-BE49-F238E27FC236}">
                <a16:creationId xmlns:a16="http://schemas.microsoft.com/office/drawing/2014/main" id="{84D59D84-29AC-6EE7-CF97-B9BD0B2F9B51}"/>
              </a:ext>
            </a:extLst>
          </p:cNvPr>
          <p:cNvPicPr>
            <a:picLocks noChangeAspect="1"/>
          </p:cNvPicPr>
          <p:nvPr/>
        </p:nvPicPr>
        <p:blipFill>
          <a:blip r:embed="rId2">
            <a:extLst>
              <a:ext uri="{28A0092B-C50C-407E-A947-70E740481C1C}">
                <a14:useLocalDpi xmlns:a14="http://schemas.microsoft.com/office/drawing/2010/main" val="0"/>
              </a:ext>
            </a:extLst>
          </a:blip>
          <a:srcRect l="16261" r="16786"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180347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B72839-67C5-69E4-1B7B-7FB9786FE0E9}"/>
              </a:ext>
            </a:extLst>
          </p:cNvPr>
          <p:cNvPicPr>
            <a:picLocks noChangeAspect="1"/>
          </p:cNvPicPr>
          <p:nvPr/>
        </p:nvPicPr>
        <p:blipFill>
          <a:blip r:embed="rId2">
            <a:duotone>
              <a:schemeClr val="bg2">
                <a:shade val="45000"/>
                <a:satMod val="135000"/>
              </a:schemeClr>
              <a:prstClr val="white"/>
            </a:duotone>
          </a:blip>
          <a:srcRect t="25000"/>
          <a:stretch>
            <a:fill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CC551ED6-2B20-51E9-BAEC-D1FC9EFAA49E}"/>
              </a:ext>
            </a:extLst>
          </p:cNvPr>
          <p:cNvSpPr>
            <a:spLocks noGrp="1"/>
          </p:cNvSpPr>
          <p:nvPr>
            <p:ph type="title"/>
          </p:nvPr>
        </p:nvSpPr>
        <p:spPr>
          <a:xfrm>
            <a:off x="838200" y="365125"/>
            <a:ext cx="10515600" cy="1325563"/>
          </a:xfrm>
        </p:spPr>
        <p:txBody>
          <a:bodyPr>
            <a:normAutofit/>
          </a:bodyPr>
          <a:lstStyle/>
          <a:p>
            <a:r>
              <a:rPr lang="da-DK" dirty="0"/>
              <a:t>Seniordage</a:t>
            </a:r>
          </a:p>
        </p:txBody>
      </p:sp>
      <p:graphicFrame>
        <p:nvGraphicFramePr>
          <p:cNvPr id="18" name="Pladsholder til indhold 2">
            <a:extLst>
              <a:ext uri="{FF2B5EF4-FFF2-40B4-BE49-F238E27FC236}">
                <a16:creationId xmlns:a16="http://schemas.microsoft.com/office/drawing/2014/main" id="{6C4FEC24-F550-69C1-3024-0DDB6FAA4A2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782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20A7F454-C6BC-394D-C4CB-721087A4212B}"/>
              </a:ext>
            </a:extLst>
          </p:cNvPr>
          <p:cNvSpPr>
            <a:spLocks noGrp="1"/>
          </p:cNvSpPr>
          <p:nvPr>
            <p:ph type="title"/>
          </p:nvPr>
        </p:nvSpPr>
        <p:spPr>
          <a:xfrm>
            <a:off x="793662" y="386930"/>
            <a:ext cx="10066122" cy="1298448"/>
          </a:xfrm>
        </p:spPr>
        <p:txBody>
          <a:bodyPr anchor="b">
            <a:normAutofit/>
          </a:bodyPr>
          <a:lstStyle/>
          <a:p>
            <a:r>
              <a:rPr lang="da-DK" sz="4800"/>
              <a:t>Vidensdeling </a:t>
            </a:r>
          </a:p>
        </p:txBody>
      </p:sp>
      <p:sp>
        <p:nvSpPr>
          <p:cNvPr id="6162" name="Rectangle 61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159" name="Rectangle 61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4909AAE7-F379-2316-B7D1-5FF3EB622C45}"/>
              </a:ext>
            </a:extLst>
          </p:cNvPr>
          <p:cNvSpPr>
            <a:spLocks noGrp="1"/>
          </p:cNvSpPr>
          <p:nvPr>
            <p:ph idx="1"/>
          </p:nvPr>
        </p:nvSpPr>
        <p:spPr>
          <a:xfrm>
            <a:off x="793661" y="2599509"/>
            <a:ext cx="4530898" cy="3639450"/>
          </a:xfrm>
        </p:spPr>
        <p:txBody>
          <a:bodyPr anchor="ctr">
            <a:normAutofit/>
          </a:bodyPr>
          <a:lstStyle/>
          <a:p>
            <a:r>
              <a:rPr lang="da-DK" sz="3200" dirty="0"/>
              <a:t>Hvordan skal vi udbrede kendskabet til rettigheder og muligheder for seniorer hos os </a:t>
            </a:r>
          </a:p>
        </p:txBody>
      </p:sp>
      <p:pic>
        <p:nvPicPr>
          <p:cNvPr id="6150" name="Picture 6" descr="7 Pension Comic ideas | pensions, retirement planning, retirement humor">
            <a:extLst>
              <a:ext uri="{FF2B5EF4-FFF2-40B4-BE49-F238E27FC236}">
                <a16:creationId xmlns:a16="http://schemas.microsoft.com/office/drawing/2014/main" id="{D5BF9BDB-FB94-460B-5389-432C4786B8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6260" y="2484255"/>
            <a:ext cx="5140821" cy="3714244"/>
          </a:xfrm>
          <a:prstGeom prst="rect">
            <a:avLst/>
          </a:prstGeom>
          <a:noFill/>
          <a:extLst>
            <a:ext uri="{909E8E84-426E-40DD-AFC4-6F175D3DCCD1}">
              <a14:hiddenFill xmlns:a14="http://schemas.microsoft.com/office/drawing/2010/main">
                <a:solidFill>
                  <a:srgbClr val="FFFFFF"/>
                </a:solidFill>
              </a14:hiddenFill>
            </a:ext>
          </a:extLst>
        </p:spPr>
      </p:pic>
      <p:sp>
        <p:nvSpPr>
          <p:cNvPr id="6161" name="Rectangle 61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4654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6" name="Rectangle 82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D7C53FB4-C54C-F9BD-BC55-608717D994A8}"/>
              </a:ext>
            </a:extLst>
          </p:cNvPr>
          <p:cNvSpPr>
            <a:spLocks noGrp="1"/>
          </p:cNvSpPr>
          <p:nvPr>
            <p:ph type="title"/>
          </p:nvPr>
        </p:nvSpPr>
        <p:spPr>
          <a:xfrm>
            <a:off x="572493" y="238539"/>
            <a:ext cx="11018520" cy="1434415"/>
          </a:xfrm>
        </p:spPr>
        <p:txBody>
          <a:bodyPr anchor="b">
            <a:normAutofit/>
          </a:bodyPr>
          <a:lstStyle/>
          <a:p>
            <a:r>
              <a:rPr lang="da-DK" sz="5400"/>
              <a:t>Retten til Seniorbonus for pædagoger</a:t>
            </a:r>
          </a:p>
        </p:txBody>
      </p:sp>
      <p:sp>
        <p:nvSpPr>
          <p:cNvPr id="82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478AD462-9428-C019-24BF-2F3A597D02AC}"/>
              </a:ext>
            </a:extLst>
          </p:cNvPr>
          <p:cNvSpPr>
            <a:spLocks noGrp="1"/>
          </p:cNvSpPr>
          <p:nvPr>
            <p:ph idx="1"/>
          </p:nvPr>
        </p:nvSpPr>
        <p:spPr>
          <a:xfrm>
            <a:off x="572493" y="2071316"/>
            <a:ext cx="6713552" cy="4119172"/>
          </a:xfrm>
        </p:spPr>
        <p:txBody>
          <a:bodyPr anchor="t">
            <a:normAutofit/>
          </a:bodyPr>
          <a:lstStyle/>
          <a:p>
            <a:pPr marL="0" indent="0">
              <a:buNone/>
            </a:pPr>
            <a:r>
              <a:rPr lang="da-DK" sz="2000" b="1" dirty="0"/>
              <a:t>2026</a:t>
            </a:r>
          </a:p>
          <a:p>
            <a:r>
              <a:rPr lang="da-DK" sz="2000" dirty="0"/>
              <a:t>0,94 % +0,94% = 1,88%. af medarbejderens sædvanlige pensionsgivende løn i det kalenderår vedkommende fylder 59</a:t>
            </a:r>
          </a:p>
          <a:p>
            <a:r>
              <a:rPr lang="da-DK" sz="2000" dirty="0"/>
              <a:t>1,41 % +0,94% = 2,35%. af medarbejderens sædvanlige pensionsgivende løn i det kalenderår vedkommende fylder 60</a:t>
            </a:r>
          </a:p>
          <a:p>
            <a:r>
              <a:rPr lang="da-DK" sz="2000" dirty="0"/>
              <a:t>1,88+0,94% = 2,82 af medarbejderens sædvanlige pensionsgivende løn i det kalenderår vedkommende fylder 61</a:t>
            </a:r>
          </a:p>
          <a:p>
            <a:pPr marL="0" indent="0">
              <a:buNone/>
            </a:pPr>
            <a:r>
              <a:rPr lang="da-DK" sz="2000" b="1" dirty="0"/>
              <a:t>Aldersgrænserne for seniorbonus hæves i takt med den til en hver tid gældende folkepensionsalder</a:t>
            </a:r>
          </a:p>
        </p:txBody>
      </p:sp>
      <p:pic>
        <p:nvPicPr>
          <p:cNvPr id="8194" name="Picture 2" descr="Rige penge stickers | Enestående designs | Spreadshirt">
            <a:extLst>
              <a:ext uri="{FF2B5EF4-FFF2-40B4-BE49-F238E27FC236}">
                <a16:creationId xmlns:a16="http://schemas.microsoft.com/office/drawing/2014/main" id="{0CD01E58-563E-1A77-071F-8BF0BDB1B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2" r="2514" b="2"/>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89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0940D-3C5F-CEE1-2282-0044CF2FB722}"/>
              </a:ext>
            </a:extLst>
          </p:cNvPr>
          <p:cNvSpPr>
            <a:spLocks noGrp="1"/>
          </p:cNvSpPr>
          <p:nvPr>
            <p:ph type="title"/>
          </p:nvPr>
        </p:nvSpPr>
        <p:spPr/>
        <p:txBody>
          <a:bodyPr/>
          <a:lstStyle/>
          <a:p>
            <a:r>
              <a:rPr lang="da-DK" dirty="0"/>
              <a:t>Pædagoger, </a:t>
            </a:r>
            <a:r>
              <a:rPr lang="da-DK" dirty="0" err="1"/>
              <a:t>Uudannet</a:t>
            </a:r>
            <a:r>
              <a:rPr lang="da-DK" dirty="0"/>
              <a:t> Klub, samt legepladspædagoger</a:t>
            </a:r>
          </a:p>
        </p:txBody>
      </p:sp>
      <p:graphicFrame>
        <p:nvGraphicFramePr>
          <p:cNvPr id="6" name="Pladsholder til indhold 5">
            <a:extLst>
              <a:ext uri="{FF2B5EF4-FFF2-40B4-BE49-F238E27FC236}">
                <a16:creationId xmlns:a16="http://schemas.microsoft.com/office/drawing/2014/main" id="{64C2353B-633F-9D25-B833-5BE205D50D47}"/>
              </a:ext>
            </a:extLst>
          </p:cNvPr>
          <p:cNvGraphicFramePr>
            <a:graphicFrameLocks noGrp="1"/>
          </p:cNvGraphicFramePr>
          <p:nvPr>
            <p:ph idx="1"/>
          </p:nvPr>
        </p:nvGraphicFramePr>
        <p:xfrm>
          <a:off x="950977" y="1984248"/>
          <a:ext cx="9939528" cy="3227833"/>
        </p:xfrm>
        <a:graphic>
          <a:graphicData uri="http://schemas.openxmlformats.org/drawingml/2006/table">
            <a:tbl>
              <a:tblPr/>
              <a:tblGrid>
                <a:gridCol w="1390988">
                  <a:extLst>
                    <a:ext uri="{9D8B030D-6E8A-4147-A177-3AD203B41FA5}">
                      <a16:colId xmlns:a16="http://schemas.microsoft.com/office/drawing/2014/main" val="2328276518"/>
                    </a:ext>
                  </a:extLst>
                </a:gridCol>
                <a:gridCol w="1122142">
                  <a:extLst>
                    <a:ext uri="{9D8B030D-6E8A-4147-A177-3AD203B41FA5}">
                      <a16:colId xmlns:a16="http://schemas.microsoft.com/office/drawing/2014/main" val="1828247258"/>
                    </a:ext>
                  </a:extLst>
                </a:gridCol>
                <a:gridCol w="1122142">
                  <a:extLst>
                    <a:ext uri="{9D8B030D-6E8A-4147-A177-3AD203B41FA5}">
                      <a16:colId xmlns:a16="http://schemas.microsoft.com/office/drawing/2014/main" val="852839854"/>
                    </a:ext>
                  </a:extLst>
                </a:gridCol>
                <a:gridCol w="1200068">
                  <a:extLst>
                    <a:ext uri="{9D8B030D-6E8A-4147-A177-3AD203B41FA5}">
                      <a16:colId xmlns:a16="http://schemas.microsoft.com/office/drawing/2014/main" val="856623631"/>
                    </a:ext>
                  </a:extLst>
                </a:gridCol>
                <a:gridCol w="1203965">
                  <a:extLst>
                    <a:ext uri="{9D8B030D-6E8A-4147-A177-3AD203B41FA5}">
                      <a16:colId xmlns:a16="http://schemas.microsoft.com/office/drawing/2014/main" val="1224181062"/>
                    </a:ext>
                  </a:extLst>
                </a:gridCol>
                <a:gridCol w="1854651">
                  <a:extLst>
                    <a:ext uri="{9D8B030D-6E8A-4147-A177-3AD203B41FA5}">
                      <a16:colId xmlns:a16="http://schemas.microsoft.com/office/drawing/2014/main" val="2819014318"/>
                    </a:ext>
                  </a:extLst>
                </a:gridCol>
                <a:gridCol w="1110453">
                  <a:extLst>
                    <a:ext uri="{9D8B030D-6E8A-4147-A177-3AD203B41FA5}">
                      <a16:colId xmlns:a16="http://schemas.microsoft.com/office/drawing/2014/main" val="153697431"/>
                    </a:ext>
                  </a:extLst>
                </a:gridCol>
                <a:gridCol w="935119">
                  <a:extLst>
                    <a:ext uri="{9D8B030D-6E8A-4147-A177-3AD203B41FA5}">
                      <a16:colId xmlns:a16="http://schemas.microsoft.com/office/drawing/2014/main" val="1340746282"/>
                    </a:ext>
                  </a:extLst>
                </a:gridCol>
              </a:tblGrid>
              <a:tr h="761719">
                <a:tc gridSpan="2">
                  <a:txBody>
                    <a:bodyPr/>
                    <a:lstStyle/>
                    <a:p>
                      <a:pPr algn="l" fontAlgn="b">
                        <a:buNone/>
                      </a:pPr>
                      <a:r>
                        <a:rPr lang="da-DK" sz="1100" b="1" i="0" u="none" strike="noStrike">
                          <a:solidFill>
                            <a:srgbClr val="FF0000"/>
                          </a:solidFill>
                          <a:effectLst/>
                          <a:latin typeface="Aptos Narrow" panose="020B0004020202020204" pitchFamily="34" charset="0"/>
                        </a:rPr>
                        <a:t>Overenskomst (suppl. Aftale)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FF0000"/>
                          </a:solidFill>
                          <a:effectLst/>
                          <a:latin typeface="Aptos Narrow" panose="020B0004020202020204" pitchFamily="34" charset="0"/>
                        </a:rPr>
                        <a:t>Ramme aftale om seniorpolitik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FF0000"/>
                          </a:solidFill>
                          <a:effectLst/>
                          <a:latin typeface="Aptos Narrow" panose="020B00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802435"/>
                  </a:ext>
                </a:extLst>
              </a:tr>
              <a:tr h="761719">
                <a:tc>
                  <a:txBody>
                    <a:bodyPr/>
                    <a:lstStyle/>
                    <a:p>
                      <a:pPr algn="l" fontAlgn="b">
                        <a:buNone/>
                      </a:pPr>
                      <a:r>
                        <a:rPr lang="da-DK" sz="1100" b="1" i="0" u="none" strike="noStrike">
                          <a:solidFill>
                            <a:srgbClr val="000000"/>
                          </a:solidFill>
                          <a:effectLst/>
                          <a:latin typeface="Aptos Narrow" panose="020B0004020202020204" pitchFamily="34" charset="0"/>
                        </a:rPr>
                        <a:t>alder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antal dage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Seniorbonus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alder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antal dage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seniorbonus procent pr. år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antal dage i alt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bonus i alt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667385"/>
                  </a:ext>
                </a:extLst>
              </a:tr>
              <a:tr h="420838">
                <a:tc>
                  <a:txBody>
                    <a:bodyPr/>
                    <a:lstStyle/>
                    <a:p>
                      <a:pPr algn="l" fontAlgn="b">
                        <a:buNone/>
                      </a:pPr>
                      <a:r>
                        <a:rPr lang="da-DK" sz="1100" b="0" i="0" u="none" strike="noStrike">
                          <a:solidFill>
                            <a:srgbClr val="000000"/>
                          </a:solidFill>
                          <a:effectLst/>
                          <a:latin typeface="Aptos Narrow" panose="020B0004020202020204" pitchFamily="34" charset="0"/>
                        </a:rPr>
                        <a:t>58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58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144355"/>
                  </a:ext>
                </a:extLst>
              </a:tr>
              <a:tr h="420838">
                <a:tc>
                  <a:txBody>
                    <a:bodyPr/>
                    <a:lstStyle/>
                    <a:p>
                      <a:pPr algn="l" fontAlgn="b">
                        <a:buNone/>
                      </a:pPr>
                      <a:r>
                        <a:rPr lang="da-DK" sz="1100" b="0" i="0" u="none" strike="noStrike">
                          <a:solidFill>
                            <a:srgbClr val="000000"/>
                          </a:solidFill>
                          <a:effectLst/>
                          <a:latin typeface="Aptos Narrow" panose="020B0004020202020204" pitchFamily="34" charset="0"/>
                        </a:rPr>
                        <a:t>59 år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59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1,88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814534"/>
                  </a:ext>
                </a:extLst>
              </a:tr>
              <a:tr h="420838">
                <a:tc>
                  <a:txBody>
                    <a:bodyPr/>
                    <a:lstStyle/>
                    <a:p>
                      <a:pPr algn="l" fontAlgn="b">
                        <a:buNone/>
                      </a:pPr>
                      <a:r>
                        <a:rPr lang="da-DK" sz="1100" b="0" i="0" u="none" strike="noStrike">
                          <a:solidFill>
                            <a:srgbClr val="000000"/>
                          </a:solidFill>
                          <a:effectLst/>
                          <a:latin typeface="Aptos Narrow" panose="020B0004020202020204" pitchFamily="34" charset="0"/>
                        </a:rPr>
                        <a:t>60 år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60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1,41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2,35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568179"/>
                  </a:ext>
                </a:extLst>
              </a:tr>
              <a:tr h="441881">
                <a:tc>
                  <a:txBody>
                    <a:bodyPr/>
                    <a:lstStyle/>
                    <a:p>
                      <a:pPr algn="l" fontAlgn="b">
                        <a:buNone/>
                      </a:pPr>
                      <a:r>
                        <a:rPr lang="da-DK" sz="1100" b="0" i="0" u="none" strike="noStrike">
                          <a:solidFill>
                            <a:srgbClr val="000000"/>
                          </a:solidFill>
                          <a:effectLst/>
                          <a:latin typeface="Aptos Narrow" panose="020B0004020202020204" pitchFamily="34" charset="0"/>
                        </a:rPr>
                        <a:t>61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61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1,88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dirty="0">
                          <a:solidFill>
                            <a:srgbClr val="000000"/>
                          </a:solidFill>
                          <a:effectLst/>
                          <a:latin typeface="Aptos Narrow" panose="020B0004020202020204" pitchFamily="34" charset="0"/>
                        </a:rPr>
                        <a:t>2,82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6237856"/>
                  </a:ext>
                </a:extLst>
              </a:tr>
            </a:tbl>
          </a:graphicData>
        </a:graphic>
      </p:graphicFrame>
    </p:spTree>
    <p:extLst>
      <p:ext uri="{BB962C8B-B14F-4D97-AF65-F5344CB8AC3E}">
        <p14:creationId xmlns:p14="http://schemas.microsoft.com/office/powerpoint/2010/main" val="459210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4" name="Rectangle 923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BD29DF4C-3024-9283-5FAF-18C1DFEC0728}"/>
              </a:ext>
            </a:extLst>
          </p:cNvPr>
          <p:cNvSpPr>
            <a:spLocks noGrp="1"/>
          </p:cNvSpPr>
          <p:nvPr>
            <p:ph type="title"/>
          </p:nvPr>
        </p:nvSpPr>
        <p:spPr>
          <a:xfrm>
            <a:off x="630936" y="639520"/>
            <a:ext cx="3429000" cy="1719072"/>
          </a:xfrm>
        </p:spPr>
        <p:txBody>
          <a:bodyPr anchor="b">
            <a:normAutofit/>
          </a:bodyPr>
          <a:lstStyle/>
          <a:p>
            <a:r>
              <a:rPr lang="da-DK" sz="5400"/>
              <a:t>Varsling </a:t>
            </a:r>
          </a:p>
        </p:txBody>
      </p:sp>
      <p:sp>
        <p:nvSpPr>
          <p:cNvPr id="9236"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268ED235-747F-A080-9251-C810BCCB35B4}"/>
              </a:ext>
            </a:extLst>
          </p:cNvPr>
          <p:cNvSpPr>
            <a:spLocks noGrp="1"/>
          </p:cNvSpPr>
          <p:nvPr>
            <p:ph idx="1"/>
          </p:nvPr>
        </p:nvSpPr>
        <p:spPr>
          <a:xfrm>
            <a:off x="630936" y="2807208"/>
            <a:ext cx="3429000" cy="3410712"/>
          </a:xfrm>
        </p:spPr>
        <p:txBody>
          <a:bodyPr anchor="t">
            <a:normAutofit/>
          </a:bodyPr>
          <a:lstStyle/>
          <a:p>
            <a:pPr marL="0" indent="0">
              <a:buNone/>
            </a:pPr>
            <a:r>
              <a:rPr lang="da-DK" sz="1700"/>
              <a:t>Hvis man ønsker at konvertere hele eller dele af sin seniorbonus til enten pension eller seniordage </a:t>
            </a:r>
          </a:p>
          <a:p>
            <a:pPr marL="0" indent="0">
              <a:buNone/>
            </a:pPr>
            <a:endParaRPr lang="da-DK" sz="1700"/>
          </a:p>
          <a:p>
            <a:r>
              <a:rPr lang="da-DK" sz="1700"/>
              <a:t>Arbejdsgiver skal have besked senest 1. oktober året forinden retten til seniorbonus opnås </a:t>
            </a:r>
          </a:p>
          <a:p>
            <a:r>
              <a:rPr lang="da-DK" sz="1700"/>
              <a:t>Valget træffes for 1. år ad gangen. </a:t>
            </a:r>
          </a:p>
          <a:p>
            <a:r>
              <a:rPr lang="da-DK" sz="1700"/>
              <a:t>Træffes der ikke et valgt udbetales seniorbonus</a:t>
            </a:r>
          </a:p>
        </p:txBody>
      </p:sp>
      <p:pic>
        <p:nvPicPr>
          <p:cNvPr id="2050" name="Picture 2">
            <a:extLst>
              <a:ext uri="{FF2B5EF4-FFF2-40B4-BE49-F238E27FC236}">
                <a16:creationId xmlns:a16="http://schemas.microsoft.com/office/drawing/2014/main" id="{69F43E21-072F-DE65-24E7-476CB04DFF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504589"/>
            <a:ext cx="6903720" cy="384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9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6D715-3A25-BBEF-C25F-52AF6A459B60}"/>
              </a:ext>
            </a:extLst>
          </p:cNvPr>
          <p:cNvSpPr>
            <a:spLocks noGrp="1"/>
          </p:cNvSpPr>
          <p:nvPr>
            <p:ph type="title"/>
          </p:nvPr>
        </p:nvSpPr>
        <p:spPr/>
        <p:txBody>
          <a:bodyPr/>
          <a:lstStyle/>
          <a:p>
            <a:r>
              <a:rPr lang="da-DK" b="1" dirty="0"/>
              <a:t>Fællestillidsrepræsentanter almen</a:t>
            </a:r>
          </a:p>
        </p:txBody>
      </p:sp>
      <p:sp>
        <p:nvSpPr>
          <p:cNvPr id="9" name="Tekstfelt 8">
            <a:extLst>
              <a:ext uri="{FF2B5EF4-FFF2-40B4-BE49-F238E27FC236}">
                <a16:creationId xmlns:a16="http://schemas.microsoft.com/office/drawing/2014/main" id="{377E9688-25CF-7E7F-32E1-72D31C48E18B}"/>
              </a:ext>
            </a:extLst>
          </p:cNvPr>
          <p:cNvSpPr txBox="1"/>
          <p:nvPr/>
        </p:nvSpPr>
        <p:spPr>
          <a:xfrm>
            <a:off x="3467423" y="3894322"/>
            <a:ext cx="2361745" cy="1323439"/>
          </a:xfrm>
          <a:prstGeom prst="rect">
            <a:avLst/>
          </a:prstGeom>
          <a:noFill/>
        </p:spPr>
        <p:txBody>
          <a:bodyPr wrap="square" rtlCol="0">
            <a:spAutoFit/>
          </a:bodyPr>
          <a:lstStyle/>
          <a:p>
            <a:endParaRPr lang="da-DK" sz="2000" dirty="0"/>
          </a:p>
          <a:p>
            <a:r>
              <a:rPr lang="da-DK" sz="2000" dirty="0"/>
              <a:t>Vibeke Jensen </a:t>
            </a:r>
            <a:r>
              <a:rPr lang="da-DK" sz="2000" dirty="0">
                <a:hlinkClick r:id="rId3"/>
              </a:rPr>
              <a:t>vibj@foa.dk</a:t>
            </a:r>
            <a:r>
              <a:rPr lang="da-DK" sz="2000" dirty="0"/>
              <a:t> </a:t>
            </a:r>
          </a:p>
          <a:p>
            <a:pPr marL="0" indent="0">
              <a:buNone/>
            </a:pPr>
            <a:r>
              <a:rPr lang="da-DK" sz="2000" dirty="0" err="1"/>
              <a:t>Tlf</a:t>
            </a:r>
            <a:r>
              <a:rPr lang="da-DK" sz="2000" dirty="0"/>
              <a:t>: 30660079</a:t>
            </a:r>
          </a:p>
        </p:txBody>
      </p:sp>
      <p:sp>
        <p:nvSpPr>
          <p:cNvPr id="10" name="Tekstfelt 9">
            <a:extLst>
              <a:ext uri="{FF2B5EF4-FFF2-40B4-BE49-F238E27FC236}">
                <a16:creationId xmlns:a16="http://schemas.microsoft.com/office/drawing/2014/main" id="{71137551-9676-2A7F-5059-94270E73D476}"/>
              </a:ext>
            </a:extLst>
          </p:cNvPr>
          <p:cNvSpPr txBox="1"/>
          <p:nvPr/>
        </p:nvSpPr>
        <p:spPr>
          <a:xfrm flipH="1">
            <a:off x="6114476" y="3873137"/>
            <a:ext cx="3430465" cy="1323439"/>
          </a:xfrm>
          <a:prstGeom prst="rect">
            <a:avLst/>
          </a:prstGeom>
          <a:noFill/>
        </p:spPr>
        <p:txBody>
          <a:bodyPr wrap="square" rtlCol="0">
            <a:spAutoFit/>
          </a:bodyPr>
          <a:lstStyle/>
          <a:p>
            <a:endParaRPr lang="da-DK" sz="2000" dirty="0"/>
          </a:p>
          <a:p>
            <a:r>
              <a:rPr lang="da-DK" sz="2000" dirty="0"/>
              <a:t>Nanna Mikkelsen</a:t>
            </a:r>
          </a:p>
          <a:p>
            <a:r>
              <a:rPr lang="da-DK" sz="2000" dirty="0">
                <a:hlinkClick r:id="rId4"/>
              </a:rPr>
              <a:t>nami@foa.dk</a:t>
            </a:r>
            <a:r>
              <a:rPr lang="da-DK" sz="2000" dirty="0">
                <a:hlinkClick r:id="rId5"/>
              </a:rPr>
              <a:t>  </a:t>
            </a:r>
            <a:endParaRPr lang="da-DK" sz="2000" dirty="0"/>
          </a:p>
          <a:p>
            <a:pPr marL="0" indent="0">
              <a:buNone/>
            </a:pPr>
            <a:r>
              <a:rPr lang="da-DK" sz="2000" dirty="0" err="1"/>
              <a:t>Tlf</a:t>
            </a:r>
            <a:r>
              <a:rPr lang="da-DK" sz="2000" dirty="0"/>
              <a:t>: 30785114</a:t>
            </a:r>
          </a:p>
        </p:txBody>
      </p:sp>
      <p:sp>
        <p:nvSpPr>
          <p:cNvPr id="12" name="Tekstfelt 11">
            <a:extLst>
              <a:ext uri="{FF2B5EF4-FFF2-40B4-BE49-F238E27FC236}">
                <a16:creationId xmlns:a16="http://schemas.microsoft.com/office/drawing/2014/main" id="{EE58A645-2F43-EEA8-CFE1-6CC62EE058DF}"/>
              </a:ext>
            </a:extLst>
          </p:cNvPr>
          <p:cNvSpPr txBox="1"/>
          <p:nvPr/>
        </p:nvSpPr>
        <p:spPr>
          <a:xfrm>
            <a:off x="557654" y="4179740"/>
            <a:ext cx="2857500" cy="1231106"/>
          </a:xfrm>
          <a:prstGeom prst="rect">
            <a:avLst/>
          </a:prstGeom>
          <a:noFill/>
        </p:spPr>
        <p:txBody>
          <a:bodyPr wrap="square" rtlCol="0">
            <a:spAutoFit/>
          </a:bodyPr>
          <a:lstStyle/>
          <a:p>
            <a:r>
              <a:rPr lang="da-DK" sz="2000" dirty="0"/>
              <a:t>Michala Toftager Bovien</a:t>
            </a:r>
          </a:p>
          <a:p>
            <a:r>
              <a:rPr lang="da-DK" sz="2000" dirty="0">
                <a:hlinkClick r:id="rId6"/>
              </a:rPr>
              <a:t>mitb@foa.dk</a:t>
            </a:r>
            <a:endParaRPr lang="da-DK" sz="2000" dirty="0"/>
          </a:p>
          <a:p>
            <a:r>
              <a:rPr lang="da-DK" sz="2000" dirty="0" err="1"/>
              <a:t>Tlf</a:t>
            </a:r>
            <a:r>
              <a:rPr lang="da-DK" sz="2000" dirty="0"/>
              <a:t>: 30785106</a:t>
            </a:r>
          </a:p>
          <a:p>
            <a:endParaRPr lang="da-DK" sz="1400" dirty="0"/>
          </a:p>
        </p:txBody>
      </p:sp>
      <p:sp>
        <p:nvSpPr>
          <p:cNvPr id="14" name="Tekstfelt 13">
            <a:extLst>
              <a:ext uri="{FF2B5EF4-FFF2-40B4-BE49-F238E27FC236}">
                <a16:creationId xmlns:a16="http://schemas.microsoft.com/office/drawing/2014/main" id="{A99F5755-E919-EEC0-CFD8-0E53CF0663AC}"/>
              </a:ext>
            </a:extLst>
          </p:cNvPr>
          <p:cNvSpPr txBox="1"/>
          <p:nvPr/>
        </p:nvSpPr>
        <p:spPr>
          <a:xfrm>
            <a:off x="8709247" y="4133574"/>
            <a:ext cx="3331846" cy="1015663"/>
          </a:xfrm>
          <a:prstGeom prst="rect">
            <a:avLst/>
          </a:prstGeom>
          <a:noFill/>
        </p:spPr>
        <p:txBody>
          <a:bodyPr wrap="square" rtlCol="0">
            <a:spAutoFit/>
          </a:bodyPr>
          <a:lstStyle/>
          <a:p>
            <a:r>
              <a:rPr lang="da-DK" sz="2000" dirty="0"/>
              <a:t>Maria Porse </a:t>
            </a:r>
          </a:p>
          <a:p>
            <a:r>
              <a:rPr lang="da-DK" sz="2000" dirty="0">
                <a:hlinkClick r:id="rId7"/>
              </a:rPr>
              <a:t>maria@foa.dk</a:t>
            </a:r>
            <a:endParaRPr lang="da-DK" sz="2000" dirty="0"/>
          </a:p>
          <a:p>
            <a:r>
              <a:rPr lang="da-DK" sz="2000" dirty="0" err="1"/>
              <a:t>Tlf</a:t>
            </a:r>
            <a:r>
              <a:rPr lang="da-DK" sz="2000" dirty="0"/>
              <a:t>: 30785110</a:t>
            </a:r>
          </a:p>
        </p:txBody>
      </p:sp>
      <p:pic>
        <p:nvPicPr>
          <p:cNvPr id="15" name="Billede 14">
            <a:extLst>
              <a:ext uri="{FF2B5EF4-FFF2-40B4-BE49-F238E27FC236}">
                <a16:creationId xmlns:a16="http://schemas.microsoft.com/office/drawing/2014/main" id="{90E1EF33-E3C8-50B0-047B-E9E7BA0D4C2E}"/>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r="-8" b="152"/>
          <a:stretch/>
        </p:blipFill>
        <p:spPr>
          <a:xfrm>
            <a:off x="9955731" y="197282"/>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Tekstfelt 7">
            <a:extLst>
              <a:ext uri="{FF2B5EF4-FFF2-40B4-BE49-F238E27FC236}">
                <a16:creationId xmlns:a16="http://schemas.microsoft.com/office/drawing/2014/main" id="{B1943112-0014-805D-292F-0DAA49D4E4F3}"/>
              </a:ext>
            </a:extLst>
          </p:cNvPr>
          <p:cNvSpPr txBox="1"/>
          <p:nvPr/>
        </p:nvSpPr>
        <p:spPr>
          <a:xfrm>
            <a:off x="4401312" y="6459490"/>
            <a:ext cx="7790688" cy="276999"/>
          </a:xfrm>
          <a:prstGeom prst="rect">
            <a:avLst/>
          </a:prstGeom>
          <a:noFill/>
        </p:spPr>
        <p:txBody>
          <a:bodyPr wrap="square">
            <a:spAutoFit/>
          </a:bodyPr>
          <a:lstStyle/>
          <a:p>
            <a:r>
              <a:rPr lang="da-DK" sz="1200" dirty="0"/>
              <a:t>FOA-WIFI: Farfartil4</a:t>
            </a:r>
          </a:p>
        </p:txBody>
      </p:sp>
      <p:pic>
        <p:nvPicPr>
          <p:cNvPr id="3" name="Billede 2">
            <a:extLst>
              <a:ext uri="{FF2B5EF4-FFF2-40B4-BE49-F238E27FC236}">
                <a16:creationId xmlns:a16="http://schemas.microsoft.com/office/drawing/2014/main" id="{E1377CE7-14E4-FBF8-AE3C-6E57413FEEDA}"/>
              </a:ext>
            </a:extLst>
          </p:cNvPr>
          <p:cNvPicPr>
            <a:picLocks noChangeAspect="1"/>
          </p:cNvPicPr>
          <p:nvPr/>
        </p:nvPicPr>
        <p:blipFill>
          <a:blip r:embed="rId9"/>
          <a:srcRect l="20023" r="23973"/>
          <a:stretch/>
        </p:blipFill>
        <p:spPr>
          <a:xfrm>
            <a:off x="8696012" y="1707414"/>
            <a:ext cx="1619279" cy="2090803"/>
          </a:xfrm>
          <a:prstGeom prst="rect">
            <a:avLst/>
          </a:prstGeom>
        </p:spPr>
      </p:pic>
      <p:pic>
        <p:nvPicPr>
          <p:cNvPr id="1026" name="Picture 2">
            <a:extLst>
              <a:ext uri="{FF2B5EF4-FFF2-40B4-BE49-F238E27FC236}">
                <a16:creationId xmlns:a16="http://schemas.microsoft.com/office/drawing/2014/main" id="{5074DF9F-BAC7-CA19-AA49-1949F8ACEB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24" r="28981"/>
          <a:stretch/>
        </p:blipFill>
        <p:spPr bwMode="auto">
          <a:xfrm>
            <a:off x="6205728" y="1699040"/>
            <a:ext cx="1524000" cy="2090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6318A0-9F96-5FF6-E5DB-1610A39030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774" t="8345" r="23197" b="-867"/>
          <a:stretch/>
        </p:blipFill>
        <p:spPr bwMode="auto">
          <a:xfrm>
            <a:off x="682018" y="1695415"/>
            <a:ext cx="1723643" cy="2076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B7BB57-715D-2B7D-C473-7EA18BC0FA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46" r="25806"/>
          <a:stretch/>
        </p:blipFill>
        <p:spPr bwMode="auto">
          <a:xfrm>
            <a:off x="3500498" y="1707607"/>
            <a:ext cx="1723643"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B970B5E-1180-A299-A949-7B4139608C1F}"/>
              </a:ext>
            </a:extLst>
          </p:cNvPr>
          <p:cNvSpPr txBox="1"/>
          <p:nvPr/>
        </p:nvSpPr>
        <p:spPr>
          <a:xfrm>
            <a:off x="6096000" y="5183390"/>
            <a:ext cx="5538346" cy="1477328"/>
          </a:xfrm>
          <a:prstGeom prst="rect">
            <a:avLst/>
          </a:prstGeom>
          <a:noFill/>
          <a:ln>
            <a:solidFill>
              <a:schemeClr val="tx1"/>
            </a:solidFill>
          </a:ln>
        </p:spPr>
        <p:txBody>
          <a:bodyPr wrap="square" rtlCol="0">
            <a:spAutoFit/>
          </a:bodyPr>
          <a:lstStyle/>
          <a:p>
            <a:r>
              <a:rPr lang="da-DK" dirty="0">
                <a:effectLst>
                  <a:outerShdw blurRad="38100" dist="38100" dir="2700000" algn="tl">
                    <a:srgbClr val="000000">
                      <a:alpha val="43137"/>
                    </a:srgbClr>
                  </a:outerShdw>
                </a:effectLst>
              </a:rPr>
              <a:t>OBS: Kontaktoplysningerne er til jer </a:t>
            </a:r>
            <a:r>
              <a:rPr lang="da-DK" dirty="0" err="1">
                <a:effectLst>
                  <a:outerShdw blurRad="38100" dist="38100" dir="2700000" algn="tl">
                    <a:srgbClr val="000000">
                      <a:alpha val="43137"/>
                    </a:srgbClr>
                  </a:outerShdw>
                </a:effectLst>
              </a:rPr>
              <a:t>TR’er</a:t>
            </a:r>
            <a:r>
              <a:rPr lang="da-DK" dirty="0">
                <a:effectLst>
                  <a:outerShdw blurRad="38100" dist="38100" dir="2700000" algn="tl">
                    <a:srgbClr val="000000">
                      <a:alpha val="43137"/>
                    </a:srgbClr>
                  </a:outerShdw>
                </a:effectLst>
              </a:rPr>
              <a:t>. </a:t>
            </a:r>
          </a:p>
          <a:p>
            <a:r>
              <a:rPr lang="da-DK" dirty="0">
                <a:effectLst>
                  <a:outerShdw blurRad="38100" dist="38100" dir="2700000" algn="tl">
                    <a:srgbClr val="000000">
                      <a:alpha val="43137"/>
                    </a:srgbClr>
                  </a:outerShdw>
                </a:effectLst>
              </a:rPr>
              <a:t>Medlemmerne er velkomne til at kontakte LFS på hovedtelefonen eller gennem FOA min post. </a:t>
            </a:r>
          </a:p>
          <a:p>
            <a:r>
              <a:rPr lang="da-DK" dirty="0">
                <a:effectLst>
                  <a:outerShdw blurRad="38100" dist="38100" dir="2700000" algn="tl">
                    <a:srgbClr val="000000">
                      <a:alpha val="43137"/>
                    </a:srgbClr>
                  </a:outerShdw>
                </a:effectLst>
              </a:rPr>
              <a:t>Hvis I har spørgsmål på medlemmernes vegne, kan I kontakte en FTR.  </a:t>
            </a:r>
          </a:p>
        </p:txBody>
      </p:sp>
    </p:spTree>
    <p:extLst>
      <p:ext uri="{BB962C8B-B14F-4D97-AF65-F5344CB8AC3E}">
        <p14:creationId xmlns:p14="http://schemas.microsoft.com/office/powerpoint/2010/main" val="346328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15ED1549-10FD-35B0-528E-768B9C099BC5}"/>
              </a:ext>
            </a:extLst>
          </p:cNvPr>
          <p:cNvSpPr>
            <a:spLocks noGrp="1"/>
          </p:cNvSpPr>
          <p:nvPr>
            <p:ph type="title"/>
          </p:nvPr>
        </p:nvSpPr>
        <p:spPr>
          <a:xfrm>
            <a:off x="1171074" y="1396686"/>
            <a:ext cx="3240506" cy="4064628"/>
          </a:xfrm>
        </p:spPr>
        <p:txBody>
          <a:bodyPr>
            <a:normAutofit/>
          </a:bodyPr>
          <a:lstStyle/>
          <a:p>
            <a:r>
              <a:rPr lang="da-DK" sz="2400">
                <a:solidFill>
                  <a:srgbClr val="FFFFFF"/>
                </a:solidFill>
              </a:rPr>
              <a:t>Senior fritvalgsordning for pædagogmedhjælper og pædagogiske Assistenter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CD2B87AF-D98E-DB3B-A01D-ECF598637465}"/>
              </a:ext>
            </a:extLst>
          </p:cNvPr>
          <p:cNvSpPr>
            <a:spLocks noGrp="1"/>
          </p:cNvSpPr>
          <p:nvPr>
            <p:ph idx="1"/>
          </p:nvPr>
        </p:nvSpPr>
        <p:spPr>
          <a:xfrm>
            <a:off x="5370153" y="1526033"/>
            <a:ext cx="5536397" cy="3935281"/>
          </a:xfrm>
        </p:spPr>
        <p:txBody>
          <a:bodyPr>
            <a:normAutofit/>
          </a:bodyPr>
          <a:lstStyle/>
          <a:p>
            <a:endParaRPr lang="da-DK" sz="2000" dirty="0"/>
          </a:p>
          <a:p>
            <a:r>
              <a:rPr lang="da-DK" sz="2000" dirty="0"/>
              <a:t>Pædagogmedhjælpere/pædagogiske assistenter (PAU) skal være særligt opmærksomme på, at de 5 </a:t>
            </a:r>
            <a:r>
              <a:rPr lang="da-DK" sz="2000" dirty="0" err="1"/>
              <a:t>fritvalgsdage</a:t>
            </a:r>
            <a:r>
              <a:rPr lang="da-DK" sz="2000" dirty="0"/>
              <a:t> aktivt skal vælges til (senest 1. oktober i kalenderåret inden de fylder 55 år), ellers sker der automatisk forhøjelse af pensionsprocent.</a:t>
            </a:r>
          </a:p>
          <a:p>
            <a:r>
              <a:rPr lang="da-DK" sz="2000" dirty="0"/>
              <a:t>Der skal kun vælges en gang, med mindre man ønsker at ændre sit valg, så skal det meddeles senest 1. oktober og træder i kraft 1. januar følgende år.</a:t>
            </a:r>
          </a:p>
        </p:txBody>
      </p:sp>
    </p:spTree>
    <p:extLst>
      <p:ext uri="{BB962C8B-B14F-4D97-AF65-F5344CB8AC3E}">
        <p14:creationId xmlns:p14="http://schemas.microsoft.com/office/powerpoint/2010/main" val="888560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656A3542-74AE-5AA8-DC7A-95AE7199BD89}"/>
              </a:ext>
            </a:extLst>
          </p:cNvPr>
          <p:cNvSpPr>
            <a:spLocks noGrp="1"/>
          </p:cNvSpPr>
          <p:nvPr>
            <p:ph type="title"/>
          </p:nvPr>
        </p:nvSpPr>
        <p:spPr>
          <a:xfrm>
            <a:off x="686834" y="1153572"/>
            <a:ext cx="3200400" cy="4461163"/>
          </a:xfrm>
        </p:spPr>
        <p:txBody>
          <a:bodyPr>
            <a:normAutofit/>
          </a:bodyPr>
          <a:lstStyle/>
          <a:p>
            <a:r>
              <a:rPr lang="da-DK" sz="2400">
                <a:solidFill>
                  <a:srgbClr val="FFFFFF"/>
                </a:solidFill>
              </a:rPr>
              <a:t>Seniordage for pædagogmedhjælper og pædagogiske Assistenter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Pladsholder til indhold 2">
            <a:extLst>
              <a:ext uri="{FF2B5EF4-FFF2-40B4-BE49-F238E27FC236}">
                <a16:creationId xmlns:a16="http://schemas.microsoft.com/office/drawing/2014/main" id="{B0B33AFB-5ECB-E92C-9BC4-2E8869BCDA1E}"/>
              </a:ext>
            </a:extLst>
          </p:cNvPr>
          <p:cNvSpPr>
            <a:spLocks noGrp="1"/>
          </p:cNvSpPr>
          <p:nvPr>
            <p:ph idx="1"/>
          </p:nvPr>
        </p:nvSpPr>
        <p:spPr>
          <a:xfrm>
            <a:off x="4447308" y="591344"/>
            <a:ext cx="6906491" cy="5585619"/>
          </a:xfrm>
        </p:spPr>
        <p:txBody>
          <a:bodyPr anchor="ctr">
            <a:normAutofit/>
          </a:bodyPr>
          <a:lstStyle/>
          <a:p>
            <a:r>
              <a:rPr lang="da-DK" dirty="0"/>
              <a:t>2 dage fra det år medarbejderen fylder 58</a:t>
            </a:r>
          </a:p>
          <a:p>
            <a:r>
              <a:rPr lang="da-DK" dirty="0"/>
              <a:t>3 dage fra det år medarbejderen fylder 59</a:t>
            </a:r>
          </a:p>
          <a:p>
            <a:r>
              <a:rPr lang="da-DK" dirty="0"/>
              <a:t>4 dage fra det år medarbejderen fylder 60</a:t>
            </a:r>
          </a:p>
          <a:p>
            <a:pPr marL="0" indent="0">
              <a:buNone/>
            </a:pPr>
            <a:endParaRPr lang="da-DK" b="1" dirty="0"/>
          </a:p>
          <a:p>
            <a:pPr marL="0" indent="0">
              <a:buNone/>
            </a:pPr>
            <a:r>
              <a:rPr lang="da-DK" b="1" dirty="0"/>
              <a:t>Seniordage kan ikke konverteres til bonus eller pension </a:t>
            </a:r>
          </a:p>
          <a:p>
            <a:pPr marL="0" indent="0">
              <a:buNone/>
            </a:pPr>
            <a:endParaRPr lang="da-DK" dirty="0"/>
          </a:p>
        </p:txBody>
      </p:sp>
    </p:spTree>
    <p:extLst>
      <p:ext uri="{BB962C8B-B14F-4D97-AF65-F5344CB8AC3E}">
        <p14:creationId xmlns:p14="http://schemas.microsoft.com/office/powerpoint/2010/main" val="182361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9F43B-1130-D421-5808-EE9EC5019522}"/>
              </a:ext>
            </a:extLst>
          </p:cNvPr>
          <p:cNvSpPr>
            <a:spLocks noGrp="1"/>
          </p:cNvSpPr>
          <p:nvPr>
            <p:ph type="title"/>
          </p:nvPr>
        </p:nvSpPr>
        <p:spPr/>
        <p:txBody>
          <a:bodyPr/>
          <a:lstStyle/>
          <a:p>
            <a:r>
              <a:rPr lang="da-DK" dirty="0"/>
              <a:t>Pædagogmedhjælper og pædagogiske assistenter </a:t>
            </a:r>
          </a:p>
        </p:txBody>
      </p:sp>
      <p:graphicFrame>
        <p:nvGraphicFramePr>
          <p:cNvPr id="4" name="Pladsholder til indhold 3">
            <a:extLst>
              <a:ext uri="{FF2B5EF4-FFF2-40B4-BE49-F238E27FC236}">
                <a16:creationId xmlns:a16="http://schemas.microsoft.com/office/drawing/2014/main" id="{856CAA96-F149-9A6A-7908-CAB0AAC3CE09}"/>
              </a:ext>
            </a:extLst>
          </p:cNvPr>
          <p:cNvGraphicFramePr>
            <a:graphicFrameLocks noGrp="1"/>
          </p:cNvGraphicFramePr>
          <p:nvPr>
            <p:ph idx="1"/>
          </p:nvPr>
        </p:nvGraphicFramePr>
        <p:xfrm>
          <a:off x="731521" y="2322576"/>
          <a:ext cx="10415014" cy="3328414"/>
        </p:xfrm>
        <a:graphic>
          <a:graphicData uri="http://schemas.openxmlformats.org/drawingml/2006/table">
            <a:tbl>
              <a:tblPr/>
              <a:tblGrid>
                <a:gridCol w="1457531">
                  <a:extLst>
                    <a:ext uri="{9D8B030D-6E8A-4147-A177-3AD203B41FA5}">
                      <a16:colId xmlns:a16="http://schemas.microsoft.com/office/drawing/2014/main" val="4067083981"/>
                    </a:ext>
                  </a:extLst>
                </a:gridCol>
                <a:gridCol w="1175823">
                  <a:extLst>
                    <a:ext uri="{9D8B030D-6E8A-4147-A177-3AD203B41FA5}">
                      <a16:colId xmlns:a16="http://schemas.microsoft.com/office/drawing/2014/main" val="2373626469"/>
                    </a:ext>
                  </a:extLst>
                </a:gridCol>
                <a:gridCol w="1175823">
                  <a:extLst>
                    <a:ext uri="{9D8B030D-6E8A-4147-A177-3AD203B41FA5}">
                      <a16:colId xmlns:a16="http://schemas.microsoft.com/office/drawing/2014/main" val="289794450"/>
                    </a:ext>
                  </a:extLst>
                </a:gridCol>
                <a:gridCol w="1257477">
                  <a:extLst>
                    <a:ext uri="{9D8B030D-6E8A-4147-A177-3AD203B41FA5}">
                      <a16:colId xmlns:a16="http://schemas.microsoft.com/office/drawing/2014/main" val="3481547760"/>
                    </a:ext>
                  </a:extLst>
                </a:gridCol>
                <a:gridCol w="1261559">
                  <a:extLst>
                    <a:ext uri="{9D8B030D-6E8A-4147-A177-3AD203B41FA5}">
                      <a16:colId xmlns:a16="http://schemas.microsoft.com/office/drawing/2014/main" val="1306146254"/>
                    </a:ext>
                  </a:extLst>
                </a:gridCol>
                <a:gridCol w="1943374">
                  <a:extLst>
                    <a:ext uri="{9D8B030D-6E8A-4147-A177-3AD203B41FA5}">
                      <a16:colId xmlns:a16="http://schemas.microsoft.com/office/drawing/2014/main" val="3832053058"/>
                    </a:ext>
                  </a:extLst>
                </a:gridCol>
                <a:gridCol w="1163575">
                  <a:extLst>
                    <a:ext uri="{9D8B030D-6E8A-4147-A177-3AD203B41FA5}">
                      <a16:colId xmlns:a16="http://schemas.microsoft.com/office/drawing/2014/main" val="233759705"/>
                    </a:ext>
                  </a:extLst>
                </a:gridCol>
                <a:gridCol w="979852">
                  <a:extLst>
                    <a:ext uri="{9D8B030D-6E8A-4147-A177-3AD203B41FA5}">
                      <a16:colId xmlns:a16="http://schemas.microsoft.com/office/drawing/2014/main" val="2050529691"/>
                    </a:ext>
                  </a:extLst>
                </a:gridCol>
              </a:tblGrid>
              <a:tr h="785454">
                <a:tc gridSpan="2">
                  <a:txBody>
                    <a:bodyPr/>
                    <a:lstStyle/>
                    <a:p>
                      <a:pPr algn="l" fontAlgn="b">
                        <a:buNone/>
                      </a:pPr>
                      <a:r>
                        <a:rPr lang="da-DK" sz="1100" b="1" i="0" u="none" strike="noStrike">
                          <a:solidFill>
                            <a:srgbClr val="FF0000"/>
                          </a:solidFill>
                          <a:effectLst/>
                          <a:latin typeface="Aptos Narrow" panose="020B0004020202020204" pitchFamily="34" charset="0"/>
                        </a:rPr>
                        <a:t>Overenskomst (suppl. Aftale)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a-DK"/>
                    </a:p>
                  </a:txBody>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FF0000"/>
                          </a:solidFill>
                          <a:effectLst/>
                          <a:latin typeface="Aptos Narrow" panose="020B0004020202020204" pitchFamily="34" charset="0"/>
                        </a:rPr>
                        <a:t>Ramme aftale om seniorpolitik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FF0000"/>
                          </a:solidFill>
                          <a:effectLst/>
                          <a:latin typeface="Aptos Narrow" panose="020B00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1414917"/>
                  </a:ext>
                </a:extLst>
              </a:tr>
              <a:tr h="785454">
                <a:tc>
                  <a:txBody>
                    <a:bodyPr/>
                    <a:lstStyle/>
                    <a:p>
                      <a:pPr algn="l" fontAlgn="b">
                        <a:buNone/>
                      </a:pPr>
                      <a:r>
                        <a:rPr lang="da-DK" sz="1100" b="1" i="0" u="none" strike="noStrike">
                          <a:solidFill>
                            <a:srgbClr val="000000"/>
                          </a:solidFill>
                          <a:effectLst/>
                          <a:latin typeface="Aptos Narrow" panose="020B0004020202020204" pitchFamily="34" charset="0"/>
                        </a:rPr>
                        <a:t>alder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antal dage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Seniorbonus*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alder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antal dage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seniorbonus procent pr. år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antal dage i alt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1" i="0" u="none" strike="noStrike">
                          <a:solidFill>
                            <a:srgbClr val="000000"/>
                          </a:solidFill>
                          <a:effectLst/>
                          <a:latin typeface="Aptos Narrow" panose="020B0004020202020204" pitchFamily="34" charset="0"/>
                        </a:rPr>
                        <a:t>bonus i alt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6100652"/>
                  </a:ext>
                </a:extLst>
              </a:tr>
              <a:tr h="433952">
                <a:tc>
                  <a:txBody>
                    <a:bodyPr/>
                    <a:lstStyle/>
                    <a:p>
                      <a:pPr algn="l" fontAlgn="b">
                        <a:buNone/>
                      </a:pPr>
                      <a:r>
                        <a:rPr lang="da-DK" sz="1100" b="0" i="0" u="none" strike="noStrike">
                          <a:solidFill>
                            <a:srgbClr val="000000"/>
                          </a:solidFill>
                          <a:effectLst/>
                          <a:latin typeface="Aptos Narrow" panose="020B0004020202020204" pitchFamily="34" charset="0"/>
                        </a:rPr>
                        <a:t>55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55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952519"/>
                  </a:ext>
                </a:extLst>
              </a:tr>
              <a:tr h="433952">
                <a:tc>
                  <a:txBody>
                    <a:bodyPr/>
                    <a:lstStyle/>
                    <a:p>
                      <a:pPr algn="l" fontAlgn="b">
                        <a:buNone/>
                      </a:pPr>
                      <a:r>
                        <a:rPr lang="da-DK" sz="1100" b="0" i="0" u="none" strike="noStrike">
                          <a:solidFill>
                            <a:srgbClr val="000000"/>
                          </a:solidFill>
                          <a:effectLst/>
                          <a:latin typeface="Aptos Narrow" panose="020B0004020202020204" pitchFamily="34" charset="0"/>
                        </a:rPr>
                        <a:t>58 år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58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592379"/>
                  </a:ext>
                </a:extLst>
              </a:tr>
              <a:tr h="433952">
                <a:tc>
                  <a:txBody>
                    <a:bodyPr/>
                    <a:lstStyle/>
                    <a:p>
                      <a:pPr algn="l" fontAlgn="b">
                        <a:buNone/>
                      </a:pPr>
                      <a:r>
                        <a:rPr lang="da-DK" sz="1100" b="0" i="0" u="none" strike="noStrike">
                          <a:solidFill>
                            <a:srgbClr val="000000"/>
                          </a:solidFill>
                          <a:effectLst/>
                          <a:latin typeface="Aptos Narrow" panose="020B0004020202020204" pitchFamily="34" charset="0"/>
                        </a:rPr>
                        <a:t>59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59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338820"/>
                  </a:ext>
                </a:extLst>
              </a:tr>
              <a:tr h="455650">
                <a:tc>
                  <a:txBody>
                    <a:bodyPr/>
                    <a:lstStyle/>
                    <a:p>
                      <a:pPr algn="l" fontAlgn="b">
                        <a:buNone/>
                      </a:pPr>
                      <a:r>
                        <a:rPr lang="da-DK" sz="1100" b="0" i="0" u="none" strike="noStrike">
                          <a:solidFill>
                            <a:srgbClr val="000000"/>
                          </a:solidFill>
                          <a:effectLst/>
                          <a:latin typeface="Aptos Narrow" panose="020B0004020202020204" pitchFamily="34" charset="0"/>
                        </a:rPr>
                        <a:t>60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60 år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da-DK" sz="1100" b="1" i="0" u="none" strike="noStrike">
                          <a:solidFill>
                            <a:srgbClr val="000000"/>
                          </a:solidFill>
                          <a:effectLst/>
                          <a:latin typeface="Aptos Narrow" panose="020B0004020202020204" pitchFamily="34" charset="0"/>
                        </a:rPr>
                        <a:t>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da-DK" sz="1100" b="0" i="0" u="none" strike="noStrike" dirty="0">
                          <a:solidFill>
                            <a:srgbClr val="000000"/>
                          </a:solidFill>
                          <a:effectLst/>
                          <a:latin typeface="Aptos Narrow" panose="020B0004020202020204" pitchFamily="34" charset="0"/>
                        </a:rPr>
                        <a:t>ingen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0170261"/>
                  </a:ext>
                </a:extLst>
              </a:tr>
            </a:tbl>
          </a:graphicData>
        </a:graphic>
      </p:graphicFrame>
    </p:spTree>
    <p:extLst>
      <p:ext uri="{BB962C8B-B14F-4D97-AF65-F5344CB8AC3E}">
        <p14:creationId xmlns:p14="http://schemas.microsoft.com/office/powerpoint/2010/main" val="3486247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3CD4-12DE-6CB4-02B6-BD625F707C1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98113F24-AD58-9152-A416-E7D95459565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1AFB021B-F67A-3F46-FFF2-FFB34C6D4AB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FC8E1B95-8CFB-8DAA-D0C1-2BE054CAC210}"/>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09.45 Status på OK26 v. LFS’ Forretningsudvalg</a:t>
            </a:r>
          </a:p>
          <a:p>
            <a:r>
              <a:rPr lang="da-DK" dirty="0"/>
              <a:t>Kl.09.45 – 10.15 KK ny sygefraværspolitik</a:t>
            </a:r>
          </a:p>
          <a:p>
            <a:r>
              <a:rPr lang="da-DK" dirty="0"/>
              <a:t>Kl.10.15 – 10.30 Pause</a:t>
            </a:r>
          </a:p>
          <a:p>
            <a:r>
              <a:rPr lang="da-DK" dirty="0"/>
              <a:t>Kl.10.15 – 11.30 Oplæg om seniorpolitik v. Bente Zingenberg</a:t>
            </a:r>
          </a:p>
          <a:p>
            <a:r>
              <a:rPr lang="da-DK" b="1" dirty="0">
                <a:effectLst>
                  <a:outerShdw blurRad="38100" dist="38100" dir="2700000" algn="tl">
                    <a:srgbClr val="000000">
                      <a:alpha val="43137"/>
                    </a:srgbClr>
                  </a:outerShdw>
                </a:effectLst>
              </a:rPr>
              <a:t>Kl.11.30 – 11.45 Opdater jeres medlemslister </a:t>
            </a:r>
          </a:p>
          <a:p>
            <a:r>
              <a:rPr lang="da-DK" dirty="0"/>
              <a:t>Kl.11.45 – 12.00 Meddelelser og afslutning på dagen  </a:t>
            </a:r>
          </a:p>
        </p:txBody>
      </p:sp>
      <p:sp>
        <p:nvSpPr>
          <p:cNvPr id="2" name="Pladsholder til sidefod 1">
            <a:extLst>
              <a:ext uri="{FF2B5EF4-FFF2-40B4-BE49-F238E27FC236}">
                <a16:creationId xmlns:a16="http://schemas.microsoft.com/office/drawing/2014/main" id="{2F589329-E78E-C9AA-3776-65E060CB0C1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38111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16C5-654F-6069-569B-D629A80F430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D7A4FD4-41B9-A604-A511-7C58348B5C5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801546" y="371952"/>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itel 1">
            <a:extLst>
              <a:ext uri="{FF2B5EF4-FFF2-40B4-BE49-F238E27FC236}">
                <a16:creationId xmlns:a16="http://schemas.microsoft.com/office/drawing/2014/main" id="{32257ADE-C63E-AC0C-DDEA-9BB49E8E5D1D}"/>
              </a:ext>
            </a:extLst>
          </p:cNvPr>
          <p:cNvSpPr txBox="1">
            <a:spLocks/>
          </p:cNvSpPr>
          <p:nvPr/>
        </p:nvSpPr>
        <p:spPr>
          <a:xfrm>
            <a:off x="664832" y="216504"/>
            <a:ext cx="9352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itel 1">
            <a:extLst>
              <a:ext uri="{FF2B5EF4-FFF2-40B4-BE49-F238E27FC236}">
                <a16:creationId xmlns:a16="http://schemas.microsoft.com/office/drawing/2014/main" id="{8EA509F8-5352-FA0F-D283-DC028339ABCC}"/>
              </a:ext>
            </a:extLst>
          </p:cNvPr>
          <p:cNvSpPr>
            <a:spLocks noGrp="1"/>
          </p:cNvSpPr>
          <p:nvPr>
            <p:ph type="title"/>
          </p:nvPr>
        </p:nvSpPr>
        <p:spPr>
          <a:xfrm>
            <a:off x="838200" y="264541"/>
            <a:ext cx="10515600" cy="1325563"/>
          </a:xfrm>
        </p:spPr>
        <p:txBody>
          <a:bodyPr/>
          <a:lstStyle/>
          <a:p>
            <a:r>
              <a:rPr lang="da-DK" dirty="0"/>
              <a:t>Opdater jeres medlemslister</a:t>
            </a:r>
            <a:endParaRPr lang="da-DK" b="1" dirty="0"/>
          </a:p>
        </p:txBody>
      </p:sp>
      <p:pic>
        <p:nvPicPr>
          <p:cNvPr id="1026" name="Picture 2" descr="FOAs app for TR og FTR: 'TR i FOA' | FOA">
            <a:extLst>
              <a:ext uri="{FF2B5EF4-FFF2-40B4-BE49-F238E27FC236}">
                <a16:creationId xmlns:a16="http://schemas.microsoft.com/office/drawing/2014/main" id="{E034BCCD-0241-8A23-B1BC-AB75E243C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55" y="1925876"/>
            <a:ext cx="6880151" cy="3906526"/>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94980FEF-1DB9-CA16-964D-3876B4BE8EEE}"/>
              </a:ext>
            </a:extLst>
          </p:cNvPr>
          <p:cNvPicPr>
            <a:picLocks noChangeAspect="1"/>
          </p:cNvPicPr>
          <p:nvPr/>
        </p:nvPicPr>
        <p:blipFill>
          <a:blip r:embed="rId5"/>
          <a:stretch>
            <a:fillRect/>
          </a:stretch>
        </p:blipFill>
        <p:spPr>
          <a:xfrm>
            <a:off x="8855561" y="3302473"/>
            <a:ext cx="2938830" cy="2813930"/>
          </a:xfrm>
          <a:prstGeom prst="rect">
            <a:avLst/>
          </a:prstGeom>
        </p:spPr>
      </p:pic>
    </p:spTree>
    <p:extLst>
      <p:ext uri="{BB962C8B-B14F-4D97-AF65-F5344CB8AC3E}">
        <p14:creationId xmlns:p14="http://schemas.microsoft.com/office/powerpoint/2010/main" val="229376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16C5-654F-6069-569B-D629A80F430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D7A4FD4-41B9-A604-A511-7C58348B5C5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801546" y="371952"/>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itel 1">
            <a:extLst>
              <a:ext uri="{FF2B5EF4-FFF2-40B4-BE49-F238E27FC236}">
                <a16:creationId xmlns:a16="http://schemas.microsoft.com/office/drawing/2014/main" id="{32257ADE-C63E-AC0C-DDEA-9BB49E8E5D1D}"/>
              </a:ext>
            </a:extLst>
          </p:cNvPr>
          <p:cNvSpPr txBox="1">
            <a:spLocks/>
          </p:cNvSpPr>
          <p:nvPr/>
        </p:nvSpPr>
        <p:spPr>
          <a:xfrm>
            <a:off x="664832" y="216504"/>
            <a:ext cx="9352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itel 1">
            <a:extLst>
              <a:ext uri="{FF2B5EF4-FFF2-40B4-BE49-F238E27FC236}">
                <a16:creationId xmlns:a16="http://schemas.microsoft.com/office/drawing/2014/main" id="{8EA509F8-5352-FA0F-D283-DC028339ABCC}"/>
              </a:ext>
            </a:extLst>
          </p:cNvPr>
          <p:cNvSpPr>
            <a:spLocks noGrp="1"/>
          </p:cNvSpPr>
          <p:nvPr>
            <p:ph type="title"/>
          </p:nvPr>
        </p:nvSpPr>
        <p:spPr>
          <a:xfrm>
            <a:off x="838200" y="264541"/>
            <a:ext cx="10515600" cy="1325563"/>
          </a:xfrm>
        </p:spPr>
        <p:txBody>
          <a:bodyPr/>
          <a:lstStyle/>
          <a:p>
            <a:r>
              <a:rPr lang="da-DK" b="1" dirty="0"/>
              <a:t>FOA </a:t>
            </a:r>
            <a:r>
              <a:rPr lang="da-DK" b="1" dirty="0" err="1"/>
              <a:t>TR-appen</a:t>
            </a:r>
            <a:r>
              <a:rPr lang="da-DK" b="1" dirty="0"/>
              <a:t> – medlemmer </a:t>
            </a:r>
          </a:p>
        </p:txBody>
      </p:sp>
      <p:pic>
        <p:nvPicPr>
          <p:cNvPr id="4" name="Billede 3" descr="Et billede, der indeholder tekst, Mobiltelefon, Kommunikationsenhed, Mobilenhed&#10;&#10;Automatisk genereret beskrivelse">
            <a:extLst>
              <a:ext uri="{FF2B5EF4-FFF2-40B4-BE49-F238E27FC236}">
                <a16:creationId xmlns:a16="http://schemas.microsoft.com/office/drawing/2014/main" id="{E8C4C1FD-935B-6F3D-B9BF-A9A1BE50E5D0}"/>
              </a:ext>
            </a:extLst>
          </p:cNvPr>
          <p:cNvPicPr>
            <a:picLocks noChangeAspect="1"/>
          </p:cNvPicPr>
          <p:nvPr/>
        </p:nvPicPr>
        <p:blipFill rotWithShape="1">
          <a:blip r:embed="rId4">
            <a:extLst>
              <a:ext uri="{28A0092B-C50C-407E-A947-70E740481C1C}">
                <a14:useLocalDpi xmlns:a14="http://schemas.microsoft.com/office/drawing/2010/main" val="0"/>
              </a:ext>
            </a:extLst>
          </a:blip>
          <a:srcRect l="18096" t="8062" r="12446"/>
          <a:stretch/>
        </p:blipFill>
        <p:spPr>
          <a:xfrm>
            <a:off x="1969523" y="1326696"/>
            <a:ext cx="2890234" cy="5100920"/>
          </a:xfrm>
          <a:prstGeom prst="rect">
            <a:avLst/>
          </a:prstGeom>
        </p:spPr>
      </p:pic>
      <p:pic>
        <p:nvPicPr>
          <p:cNvPr id="12" name="Billede 11" descr="Et billede, der indeholder tekst, Mobiltelefon, Kommunikationsenhed, gadget&#10;&#10;Automatisk genereret beskrivelse">
            <a:extLst>
              <a:ext uri="{FF2B5EF4-FFF2-40B4-BE49-F238E27FC236}">
                <a16:creationId xmlns:a16="http://schemas.microsoft.com/office/drawing/2014/main" id="{41AE5740-CEE0-DC5C-E2DC-638BBCE06B3B}"/>
              </a:ext>
            </a:extLst>
          </p:cNvPr>
          <p:cNvPicPr>
            <a:picLocks noChangeAspect="1"/>
          </p:cNvPicPr>
          <p:nvPr/>
        </p:nvPicPr>
        <p:blipFill rotWithShape="1">
          <a:blip r:embed="rId5">
            <a:extLst>
              <a:ext uri="{28A0092B-C50C-407E-A947-70E740481C1C}">
                <a14:useLocalDpi xmlns:a14="http://schemas.microsoft.com/office/drawing/2010/main" val="0"/>
              </a:ext>
            </a:extLst>
          </a:blip>
          <a:srcRect l="13010" t="10600" r="25181" b="8936"/>
          <a:stretch/>
        </p:blipFill>
        <p:spPr>
          <a:xfrm>
            <a:off x="5341205" y="1326696"/>
            <a:ext cx="2938679" cy="5100920"/>
          </a:xfrm>
          <a:prstGeom prst="rect">
            <a:avLst/>
          </a:prstGeom>
        </p:spPr>
      </p:pic>
      <p:cxnSp>
        <p:nvCxnSpPr>
          <p:cNvPr id="14" name="Lige pilforbindelse 13">
            <a:extLst>
              <a:ext uri="{FF2B5EF4-FFF2-40B4-BE49-F238E27FC236}">
                <a16:creationId xmlns:a16="http://schemas.microsoft.com/office/drawing/2014/main" id="{92256BF6-56FD-ADA1-93ED-5A15AA711843}"/>
              </a:ext>
            </a:extLst>
          </p:cNvPr>
          <p:cNvCxnSpPr/>
          <p:nvPr/>
        </p:nvCxnSpPr>
        <p:spPr>
          <a:xfrm>
            <a:off x="838200" y="4274288"/>
            <a:ext cx="1318437"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Ellipse 14">
            <a:extLst>
              <a:ext uri="{FF2B5EF4-FFF2-40B4-BE49-F238E27FC236}">
                <a16:creationId xmlns:a16="http://schemas.microsoft.com/office/drawing/2014/main" id="{DF77E035-651C-C778-379D-71AEFBB75BEE}"/>
              </a:ext>
            </a:extLst>
          </p:cNvPr>
          <p:cNvSpPr/>
          <p:nvPr/>
        </p:nvSpPr>
        <p:spPr>
          <a:xfrm>
            <a:off x="2264735" y="1542067"/>
            <a:ext cx="1149905" cy="5738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C02A7FB0-2675-C93A-3A55-42B9603A5BA3}"/>
              </a:ext>
            </a:extLst>
          </p:cNvPr>
          <p:cNvSpPr/>
          <p:nvPr/>
        </p:nvSpPr>
        <p:spPr>
          <a:xfrm>
            <a:off x="6893442" y="1518049"/>
            <a:ext cx="1149905" cy="5738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282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16C5-654F-6069-569B-D629A80F430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D7A4FD4-41B9-A604-A511-7C58348B5C5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801546" y="371952"/>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itel 1">
            <a:extLst>
              <a:ext uri="{FF2B5EF4-FFF2-40B4-BE49-F238E27FC236}">
                <a16:creationId xmlns:a16="http://schemas.microsoft.com/office/drawing/2014/main" id="{32257ADE-C63E-AC0C-DDEA-9BB49E8E5D1D}"/>
              </a:ext>
            </a:extLst>
          </p:cNvPr>
          <p:cNvSpPr txBox="1">
            <a:spLocks/>
          </p:cNvSpPr>
          <p:nvPr/>
        </p:nvSpPr>
        <p:spPr>
          <a:xfrm>
            <a:off x="664832" y="216504"/>
            <a:ext cx="9352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itel 1">
            <a:extLst>
              <a:ext uri="{FF2B5EF4-FFF2-40B4-BE49-F238E27FC236}">
                <a16:creationId xmlns:a16="http://schemas.microsoft.com/office/drawing/2014/main" id="{8EA509F8-5352-FA0F-D283-DC028339ABCC}"/>
              </a:ext>
            </a:extLst>
          </p:cNvPr>
          <p:cNvSpPr>
            <a:spLocks noGrp="1"/>
          </p:cNvSpPr>
          <p:nvPr>
            <p:ph type="title"/>
          </p:nvPr>
        </p:nvSpPr>
        <p:spPr>
          <a:xfrm>
            <a:off x="838200" y="264541"/>
            <a:ext cx="10515600" cy="1325563"/>
          </a:xfrm>
        </p:spPr>
        <p:txBody>
          <a:bodyPr/>
          <a:lstStyle/>
          <a:p>
            <a:r>
              <a:rPr lang="da-DK" b="1" dirty="0"/>
              <a:t>FOA </a:t>
            </a:r>
            <a:r>
              <a:rPr lang="da-DK" b="1" dirty="0" err="1"/>
              <a:t>TR-appen</a:t>
            </a:r>
            <a:r>
              <a:rPr lang="da-DK" b="1" dirty="0"/>
              <a:t> – meld din kollega ind</a:t>
            </a:r>
          </a:p>
        </p:txBody>
      </p:sp>
      <p:pic>
        <p:nvPicPr>
          <p:cNvPr id="7" name="Billede 6" descr="Et billede, der indeholder tekst, Mobiltelefon, gadget, Transportabel kommunikationsenhed&#10;&#10;Automatisk genereret beskrivelse">
            <a:extLst>
              <a:ext uri="{FF2B5EF4-FFF2-40B4-BE49-F238E27FC236}">
                <a16:creationId xmlns:a16="http://schemas.microsoft.com/office/drawing/2014/main" id="{62361CE6-8699-3D0C-2814-42BDDB121698}"/>
              </a:ext>
            </a:extLst>
          </p:cNvPr>
          <p:cNvPicPr>
            <a:picLocks noChangeAspect="1"/>
          </p:cNvPicPr>
          <p:nvPr/>
        </p:nvPicPr>
        <p:blipFill rotWithShape="1">
          <a:blip r:embed="rId4">
            <a:extLst>
              <a:ext uri="{28A0092B-C50C-407E-A947-70E740481C1C}">
                <a14:useLocalDpi xmlns:a14="http://schemas.microsoft.com/office/drawing/2010/main" val="0"/>
              </a:ext>
            </a:extLst>
          </a:blip>
          <a:srcRect l="10078" t="20577" r="9147" b="23402"/>
          <a:stretch/>
        </p:blipFill>
        <p:spPr>
          <a:xfrm rot="16200000">
            <a:off x="3007422" y="2561205"/>
            <a:ext cx="5145431" cy="2676414"/>
          </a:xfrm>
          <a:prstGeom prst="rect">
            <a:avLst/>
          </a:prstGeom>
        </p:spPr>
      </p:pic>
    </p:spTree>
    <p:extLst>
      <p:ext uri="{BB962C8B-B14F-4D97-AF65-F5344CB8AC3E}">
        <p14:creationId xmlns:p14="http://schemas.microsoft.com/office/powerpoint/2010/main" val="27593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16C5-654F-6069-569B-D629A80F430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D7A4FD4-41B9-A604-A511-7C58348B5C5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801546" y="371952"/>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itel 1">
            <a:extLst>
              <a:ext uri="{FF2B5EF4-FFF2-40B4-BE49-F238E27FC236}">
                <a16:creationId xmlns:a16="http://schemas.microsoft.com/office/drawing/2014/main" id="{32257ADE-C63E-AC0C-DDEA-9BB49E8E5D1D}"/>
              </a:ext>
            </a:extLst>
          </p:cNvPr>
          <p:cNvSpPr txBox="1">
            <a:spLocks/>
          </p:cNvSpPr>
          <p:nvPr/>
        </p:nvSpPr>
        <p:spPr>
          <a:xfrm>
            <a:off x="664832" y="216504"/>
            <a:ext cx="9352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itel 1">
            <a:extLst>
              <a:ext uri="{FF2B5EF4-FFF2-40B4-BE49-F238E27FC236}">
                <a16:creationId xmlns:a16="http://schemas.microsoft.com/office/drawing/2014/main" id="{8EA509F8-5352-FA0F-D283-DC028339ABCC}"/>
              </a:ext>
            </a:extLst>
          </p:cNvPr>
          <p:cNvSpPr>
            <a:spLocks noGrp="1"/>
          </p:cNvSpPr>
          <p:nvPr>
            <p:ph type="title"/>
          </p:nvPr>
        </p:nvSpPr>
        <p:spPr>
          <a:xfrm>
            <a:off x="838200" y="264541"/>
            <a:ext cx="10515600" cy="1325563"/>
          </a:xfrm>
        </p:spPr>
        <p:txBody>
          <a:bodyPr/>
          <a:lstStyle/>
          <a:p>
            <a:r>
              <a:rPr lang="da-DK" b="1" dirty="0"/>
              <a:t>FOA </a:t>
            </a:r>
            <a:r>
              <a:rPr lang="da-DK" b="1" dirty="0" err="1"/>
              <a:t>TR-appen</a:t>
            </a:r>
            <a:r>
              <a:rPr lang="da-DK" b="1" dirty="0"/>
              <a:t> – Organisering </a:t>
            </a:r>
          </a:p>
        </p:txBody>
      </p:sp>
      <p:pic>
        <p:nvPicPr>
          <p:cNvPr id="13" name="Billede 12" descr="Et billede, der indeholder tekst, Kommunikationsenhed, Mobiltelefon, gadget&#10;&#10;Automatisk genereret beskrivelse">
            <a:extLst>
              <a:ext uri="{FF2B5EF4-FFF2-40B4-BE49-F238E27FC236}">
                <a16:creationId xmlns:a16="http://schemas.microsoft.com/office/drawing/2014/main" id="{33433937-B24D-20DC-262B-96D7B6BE16B3}"/>
              </a:ext>
            </a:extLst>
          </p:cNvPr>
          <p:cNvPicPr>
            <a:picLocks noChangeAspect="1"/>
          </p:cNvPicPr>
          <p:nvPr/>
        </p:nvPicPr>
        <p:blipFill rotWithShape="1">
          <a:blip r:embed="rId4">
            <a:extLst>
              <a:ext uri="{28A0092B-C50C-407E-A947-70E740481C1C}">
                <a14:useLocalDpi xmlns:a14="http://schemas.microsoft.com/office/drawing/2010/main" val="0"/>
              </a:ext>
            </a:extLst>
          </a:blip>
          <a:srcRect l="18173" t="7715" r="15115" b="5290"/>
          <a:stretch/>
        </p:blipFill>
        <p:spPr>
          <a:xfrm>
            <a:off x="3424409" y="1611694"/>
            <a:ext cx="2769893" cy="4816063"/>
          </a:xfrm>
          <a:prstGeom prst="rect">
            <a:avLst/>
          </a:prstGeom>
        </p:spPr>
      </p:pic>
    </p:spTree>
    <p:extLst>
      <p:ext uri="{BB962C8B-B14F-4D97-AF65-F5344CB8AC3E}">
        <p14:creationId xmlns:p14="http://schemas.microsoft.com/office/powerpoint/2010/main" val="358842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16C5-654F-6069-569B-D629A80F430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1D7A4FD4-41B9-A604-A511-7C58348B5C5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801546" y="371952"/>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itel 1">
            <a:extLst>
              <a:ext uri="{FF2B5EF4-FFF2-40B4-BE49-F238E27FC236}">
                <a16:creationId xmlns:a16="http://schemas.microsoft.com/office/drawing/2014/main" id="{32257ADE-C63E-AC0C-DDEA-9BB49E8E5D1D}"/>
              </a:ext>
            </a:extLst>
          </p:cNvPr>
          <p:cNvSpPr txBox="1">
            <a:spLocks/>
          </p:cNvSpPr>
          <p:nvPr/>
        </p:nvSpPr>
        <p:spPr>
          <a:xfrm>
            <a:off x="664832" y="216504"/>
            <a:ext cx="9352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kumimoji="0" lang="da-DK"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itel 1">
            <a:extLst>
              <a:ext uri="{FF2B5EF4-FFF2-40B4-BE49-F238E27FC236}">
                <a16:creationId xmlns:a16="http://schemas.microsoft.com/office/drawing/2014/main" id="{8EA509F8-5352-FA0F-D283-DC028339ABCC}"/>
              </a:ext>
            </a:extLst>
          </p:cNvPr>
          <p:cNvSpPr>
            <a:spLocks noGrp="1"/>
          </p:cNvSpPr>
          <p:nvPr>
            <p:ph type="title"/>
          </p:nvPr>
        </p:nvSpPr>
        <p:spPr/>
        <p:txBody>
          <a:bodyPr/>
          <a:lstStyle/>
          <a:p>
            <a:r>
              <a:rPr lang="da-DK" b="1" dirty="0"/>
              <a:t>Spørgsmål</a:t>
            </a:r>
          </a:p>
        </p:txBody>
      </p:sp>
      <p:sp>
        <p:nvSpPr>
          <p:cNvPr id="2" name="Pladsholder til indhold 1">
            <a:extLst>
              <a:ext uri="{FF2B5EF4-FFF2-40B4-BE49-F238E27FC236}">
                <a16:creationId xmlns:a16="http://schemas.microsoft.com/office/drawing/2014/main" id="{F9701DEF-C5E1-88CD-E18E-14DA9309F596}"/>
              </a:ext>
            </a:extLst>
          </p:cNvPr>
          <p:cNvSpPr>
            <a:spLocks noGrp="1"/>
          </p:cNvSpPr>
          <p:nvPr>
            <p:ph idx="1"/>
          </p:nvPr>
        </p:nvSpPr>
        <p:spPr/>
        <p:txBody>
          <a:bodyPr/>
          <a:lstStyle/>
          <a:p>
            <a:r>
              <a:rPr lang="da-DK" dirty="0"/>
              <a:t>Til tekniske udfordringer: </a:t>
            </a:r>
            <a:r>
              <a:rPr lang="da-DK" dirty="0">
                <a:hlinkClick r:id="rId4"/>
              </a:rPr>
              <a:t>tv-hotline@foa.dk</a:t>
            </a:r>
            <a:r>
              <a:rPr lang="da-DK" dirty="0"/>
              <a:t> </a:t>
            </a:r>
          </a:p>
          <a:p>
            <a:r>
              <a:rPr lang="da-DK" dirty="0"/>
              <a:t>Til fejl i medlemsdata og aftaler: </a:t>
            </a:r>
            <a:r>
              <a:rPr lang="da-DK" dirty="0">
                <a:hlinkClick r:id="rId5"/>
              </a:rPr>
              <a:t>lfs@foa.dk</a:t>
            </a:r>
            <a:r>
              <a:rPr lang="da-DK" dirty="0"/>
              <a:t> </a:t>
            </a:r>
          </a:p>
          <a:p>
            <a:r>
              <a:rPr lang="da-DK" dirty="0"/>
              <a:t>Ideer/forslag til forbedringer af appen </a:t>
            </a:r>
            <a:r>
              <a:rPr lang="da-DK" dirty="0">
                <a:hlinkClick r:id="rId6"/>
              </a:rPr>
              <a:t>tillidv@foa.dk</a:t>
            </a:r>
            <a:r>
              <a:rPr lang="da-DK" dirty="0"/>
              <a:t> </a:t>
            </a:r>
          </a:p>
        </p:txBody>
      </p:sp>
      <p:pic>
        <p:nvPicPr>
          <p:cNvPr id="7" name="Picture 2" descr="De lærerstillede spørgsmål vol 2 - Folkeskolen">
            <a:extLst>
              <a:ext uri="{FF2B5EF4-FFF2-40B4-BE49-F238E27FC236}">
                <a16:creationId xmlns:a16="http://schemas.microsoft.com/office/drawing/2014/main" id="{BE00C2D8-0A17-3977-98A6-BC4A5A324B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4793" y="3429000"/>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02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F2DDB-A1E0-1BCD-5D50-9F2CBF575BB5}"/>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39BFC2E0-FB36-0403-941C-4370314F13B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E82F8BFC-E1AD-9662-D747-02E181715250}"/>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881D630A-EF1F-D69F-87D6-5FCD9B2C98D4}"/>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09.45 Status på OK26 v. LFS’ Forretningsudvalg</a:t>
            </a:r>
          </a:p>
          <a:p>
            <a:r>
              <a:rPr lang="da-DK" dirty="0"/>
              <a:t>Kl.09.45 – 10.15 KK ny sygefraværspolitik</a:t>
            </a:r>
          </a:p>
          <a:p>
            <a:r>
              <a:rPr lang="da-DK" dirty="0"/>
              <a:t>Kl.10.15 – 10.30 Pause</a:t>
            </a:r>
          </a:p>
          <a:p>
            <a:r>
              <a:rPr lang="da-DK" dirty="0"/>
              <a:t>Kl.10.15 – 11.30 Oplæg om seniorpolitik v. Bente Zingenberg</a:t>
            </a:r>
          </a:p>
          <a:p>
            <a:r>
              <a:rPr lang="da-DK" dirty="0"/>
              <a:t>Kl.11.30 – 11.45 Opdater jeres medlemslister </a:t>
            </a:r>
          </a:p>
          <a:p>
            <a:r>
              <a:rPr lang="da-DK" b="1" dirty="0">
                <a:effectLst>
                  <a:outerShdw blurRad="38100" dist="38100" dir="2700000" algn="tl">
                    <a:srgbClr val="000000">
                      <a:alpha val="43137"/>
                    </a:srgbClr>
                  </a:outerShdw>
                </a:effectLst>
              </a:rPr>
              <a:t>Kl.11.45 – 12.00 Meddelelser og afslutning på dagen  </a:t>
            </a:r>
          </a:p>
        </p:txBody>
      </p:sp>
      <p:sp>
        <p:nvSpPr>
          <p:cNvPr id="2" name="Pladsholder til sidefod 1">
            <a:extLst>
              <a:ext uri="{FF2B5EF4-FFF2-40B4-BE49-F238E27FC236}">
                <a16:creationId xmlns:a16="http://schemas.microsoft.com/office/drawing/2014/main" id="{0A5629E9-60B7-07A6-C898-A44AFA181A81}"/>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4887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E4B3DAE-6ACC-3F31-91F4-B702B2EC5948}"/>
              </a:ext>
            </a:extLst>
          </p:cNvPr>
          <p:cNvSpPr>
            <a:spLocks noGrp="1"/>
          </p:cNvSpPr>
          <p:nvPr>
            <p:ph idx="1"/>
          </p:nvPr>
        </p:nvSpPr>
        <p:spPr>
          <a:xfrm>
            <a:off x="1447800" y="381000"/>
            <a:ext cx="7043057" cy="1001486"/>
          </a:xfrm>
        </p:spPr>
        <p:txBody>
          <a:bodyPr>
            <a:noAutofit/>
          </a:bodyPr>
          <a:lstStyle/>
          <a:p>
            <a:pPr marL="0" indent="0" algn="ctr">
              <a:buNone/>
            </a:pPr>
            <a:r>
              <a:rPr lang="da-DK" sz="6000" b="1" dirty="0">
                <a:effectLst>
                  <a:outerShdw blurRad="38100" dist="38100" dir="2700000" algn="tl">
                    <a:srgbClr val="000000">
                      <a:alpha val="43137"/>
                    </a:srgbClr>
                  </a:outerShdw>
                </a:effectLst>
              </a:rPr>
              <a:t>Tjek-ind-guide</a:t>
            </a:r>
          </a:p>
        </p:txBody>
      </p:sp>
      <p:pic>
        <p:nvPicPr>
          <p:cNvPr id="17" name="Billede 16">
            <a:extLst>
              <a:ext uri="{FF2B5EF4-FFF2-40B4-BE49-F238E27FC236}">
                <a16:creationId xmlns:a16="http://schemas.microsoft.com/office/drawing/2014/main" id="{0FDE4A8C-02BE-344F-3EE2-FCCEFA8E0F9E}"/>
              </a:ext>
            </a:extLst>
          </p:cNvPr>
          <p:cNvPicPr>
            <a:picLocks noChangeAspect="1"/>
          </p:cNvPicPr>
          <p:nvPr/>
        </p:nvPicPr>
        <p:blipFill>
          <a:blip r:embed="rId3"/>
          <a:stretch>
            <a:fillRect/>
          </a:stretch>
        </p:blipFill>
        <p:spPr>
          <a:xfrm>
            <a:off x="1088570" y="1468317"/>
            <a:ext cx="9994175" cy="4584139"/>
          </a:xfrm>
          <a:prstGeom prst="rect">
            <a:avLst/>
          </a:prstGeom>
        </p:spPr>
      </p:pic>
      <p:sp>
        <p:nvSpPr>
          <p:cNvPr id="2" name="Pladsholder til sidefod 1">
            <a:extLst>
              <a:ext uri="{FF2B5EF4-FFF2-40B4-BE49-F238E27FC236}">
                <a16:creationId xmlns:a16="http://schemas.microsoft.com/office/drawing/2014/main" id="{B6AF495E-C018-D9DC-8173-D504E1172E59}"/>
              </a:ext>
            </a:extLst>
          </p:cNvPr>
          <p:cNvSpPr>
            <a:spLocks noGrp="1"/>
          </p:cNvSpPr>
          <p:nvPr>
            <p:ph type="ftr" sz="quarter" idx="11"/>
          </p:nvPr>
        </p:nvSpPr>
        <p:spPr>
          <a:xfrm>
            <a:off x="2719970" y="6203296"/>
            <a:ext cx="4461006" cy="46784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a:t>
            </a:r>
          </a:p>
        </p:txBody>
      </p:sp>
      <p:pic>
        <p:nvPicPr>
          <p:cNvPr id="4" name="Billede 3">
            <a:extLst>
              <a:ext uri="{FF2B5EF4-FFF2-40B4-BE49-F238E27FC236}">
                <a16:creationId xmlns:a16="http://schemas.microsoft.com/office/drawing/2014/main" id="{A6876295-D97C-EB8C-30ED-F4198AB8829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 b="152"/>
          <a:stretch/>
        </p:blipFill>
        <p:spPr>
          <a:xfrm>
            <a:off x="10493829" y="88425"/>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163636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0785811-E689-6510-A91B-AB42A7CBDA4B}"/>
              </a:ext>
            </a:extLst>
          </p:cNvPr>
          <p:cNvPicPr>
            <a:picLocks noChangeAspect="1"/>
          </p:cNvPicPr>
          <p:nvPr/>
        </p:nvPicPr>
        <p:blipFill>
          <a:blip r:embed="rId2"/>
          <a:stretch>
            <a:fillRect/>
          </a:stretch>
        </p:blipFill>
        <p:spPr>
          <a:xfrm>
            <a:off x="1455509" y="148281"/>
            <a:ext cx="9280982" cy="6561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62988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FF5B2-4F0D-8E5E-0ECE-CE26EFF1FD27}"/>
              </a:ext>
            </a:extLst>
          </p:cNvPr>
          <p:cNvSpPr>
            <a:spLocks noGrp="1"/>
          </p:cNvSpPr>
          <p:nvPr>
            <p:ph type="title"/>
          </p:nvPr>
        </p:nvSpPr>
        <p:spPr/>
        <p:txBody>
          <a:bodyPr/>
          <a:lstStyle/>
          <a:p>
            <a:r>
              <a:rPr lang="da-DK" dirty="0"/>
              <a:t>Ændring i procedurer for advarsler </a:t>
            </a:r>
          </a:p>
        </p:txBody>
      </p:sp>
      <p:sp>
        <p:nvSpPr>
          <p:cNvPr id="3" name="Pladsholder til indhold 2">
            <a:extLst>
              <a:ext uri="{FF2B5EF4-FFF2-40B4-BE49-F238E27FC236}">
                <a16:creationId xmlns:a16="http://schemas.microsoft.com/office/drawing/2014/main" id="{CF4C69ED-DCE1-0A73-9C1B-957EADD60122}"/>
              </a:ext>
            </a:extLst>
          </p:cNvPr>
          <p:cNvSpPr>
            <a:spLocks noGrp="1"/>
          </p:cNvSpPr>
          <p:nvPr>
            <p:ph idx="1"/>
          </p:nvPr>
        </p:nvSpPr>
        <p:spPr/>
        <p:txBody>
          <a:bodyPr>
            <a:normAutofit/>
          </a:bodyPr>
          <a:lstStyle/>
          <a:p>
            <a:r>
              <a:rPr lang="da-DK" dirty="0"/>
              <a:t>Fremover sker høring omkring advarsel på samtalen</a:t>
            </a:r>
          </a:p>
          <a:p>
            <a:r>
              <a:rPr lang="da-DK" dirty="0"/>
              <a:t>Det er lederen der tildeler advarslen (ikke Koncernservice) </a:t>
            </a:r>
          </a:p>
          <a:p>
            <a:r>
              <a:rPr lang="da-DK" dirty="0"/>
              <a:t>Det skal derfor sikres at medarbejderens bemærkninger kommer med i referatet fra samtalen </a:t>
            </a:r>
          </a:p>
        </p:txBody>
      </p:sp>
      <p:sp>
        <p:nvSpPr>
          <p:cNvPr id="5" name="Rektangel: afrundede hjørner 4">
            <a:extLst>
              <a:ext uri="{FF2B5EF4-FFF2-40B4-BE49-F238E27FC236}">
                <a16:creationId xmlns:a16="http://schemas.microsoft.com/office/drawing/2014/main" id="{383A9D21-6184-3BEE-EEA3-A906EF56D4AA}"/>
              </a:ext>
            </a:extLst>
          </p:cNvPr>
          <p:cNvSpPr/>
          <p:nvPr/>
        </p:nvSpPr>
        <p:spPr>
          <a:xfrm>
            <a:off x="603504" y="4096512"/>
            <a:ext cx="10984992" cy="2148840"/>
          </a:xfrm>
          <a:prstGeom prst="roundRect">
            <a:avLst/>
          </a:prstGeom>
          <a:noFill/>
          <a:ln w="762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7801E010-7970-DDE6-DEAB-1870A7585E64}"/>
              </a:ext>
            </a:extLst>
          </p:cNvPr>
          <p:cNvSpPr txBox="1"/>
          <p:nvPr/>
        </p:nvSpPr>
        <p:spPr>
          <a:xfrm>
            <a:off x="603504" y="4262491"/>
            <a:ext cx="11247120" cy="1938992"/>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r>
              <a:rPr lang="da-DK" sz="2500" b="1" dirty="0"/>
              <a:t>Hvis I skal deltage til en samtale hvor jeres kollega er indstillet til en advarsel: Kontakt LFS og få vejledning</a:t>
            </a:r>
          </a:p>
          <a:p>
            <a:pPr marL="342900" indent="-342900">
              <a:spcBef>
                <a:spcPts val="600"/>
              </a:spcBef>
              <a:spcAft>
                <a:spcPts val="600"/>
              </a:spcAft>
              <a:buFont typeface="Wingdings" panose="05000000000000000000" pitchFamily="2" charset="2"/>
              <a:buChar char="ü"/>
            </a:pPr>
            <a:r>
              <a:rPr lang="da-DK" sz="2500" b="1" dirty="0"/>
              <a:t>Er I </a:t>
            </a:r>
            <a:r>
              <a:rPr lang="da-DK" sz="2500" b="1" dirty="0" err="1"/>
              <a:t>i</a:t>
            </a:r>
            <a:r>
              <a:rPr lang="da-DK" sz="2500" b="1" dirty="0"/>
              <a:t> tvivl under samtalen? Hold en pause og kontakt FTR/LFS</a:t>
            </a:r>
          </a:p>
          <a:p>
            <a:pPr marL="342900" indent="-342900">
              <a:spcBef>
                <a:spcPts val="600"/>
              </a:spcBef>
              <a:spcAft>
                <a:spcPts val="600"/>
              </a:spcAft>
              <a:buFont typeface="Wingdings" panose="05000000000000000000" pitchFamily="2" charset="2"/>
              <a:buChar char="ü"/>
            </a:pPr>
            <a:r>
              <a:rPr lang="da-DK" sz="2500" b="1" dirty="0"/>
              <a:t>Opstår der tvivl eller spørgsmål efter samtalen? kontakt FTR/LFS</a:t>
            </a:r>
          </a:p>
        </p:txBody>
      </p:sp>
      <p:pic>
        <p:nvPicPr>
          <p:cNvPr id="7" name="Billede 6">
            <a:extLst>
              <a:ext uri="{FF2B5EF4-FFF2-40B4-BE49-F238E27FC236}">
                <a16:creationId xmlns:a16="http://schemas.microsoft.com/office/drawing/2014/main" id="{96756755-281E-E3A0-6303-A765B14A6263}"/>
              </a:ext>
            </a:extLst>
          </p:cNvPr>
          <p:cNvPicPr>
            <a:picLocks noChangeAspect="1"/>
          </p:cNvPicPr>
          <p:nvPr/>
        </p:nvPicPr>
        <p:blipFill>
          <a:blip r:embed="rId2"/>
          <a:stretch>
            <a:fillRect/>
          </a:stretch>
        </p:blipFill>
        <p:spPr>
          <a:xfrm>
            <a:off x="9820770" y="231933"/>
            <a:ext cx="1914310" cy="1914310"/>
          </a:xfrm>
          <a:prstGeom prst="rect">
            <a:avLst/>
          </a:prstGeom>
        </p:spPr>
      </p:pic>
      <p:sp>
        <p:nvSpPr>
          <p:cNvPr id="8" name="Pladsholder til sidefod 1">
            <a:extLst>
              <a:ext uri="{FF2B5EF4-FFF2-40B4-BE49-F238E27FC236}">
                <a16:creationId xmlns:a16="http://schemas.microsoft.com/office/drawing/2014/main" id="{FB9F72A4-0D4C-E144-2881-73CB9F51E932}"/>
              </a:ext>
            </a:extLst>
          </p:cNvPr>
          <p:cNvSpPr>
            <a:spLocks noGrp="1"/>
          </p:cNvSpPr>
          <p:nvPr>
            <p:ph type="ftr" sz="quarter" idx="11"/>
          </p:nvPr>
        </p:nvSpPr>
        <p:spPr>
          <a:xfrm>
            <a:off x="0" y="6310312"/>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47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2E24-8825-567A-8B0C-5D8D6C483A73}"/>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7E9F9E43-D0AA-1985-4C32-37FFB1CB18B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10075632" y="96547"/>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FF75531C-8D8F-44E6-ECC5-728AE67EA334}"/>
              </a:ext>
            </a:extLst>
          </p:cNvPr>
          <p:cNvSpPr txBox="1">
            <a:spLocks/>
          </p:cNvSpPr>
          <p:nvPr/>
        </p:nvSpPr>
        <p:spPr>
          <a:xfrm>
            <a:off x="456919" y="526307"/>
            <a:ext cx="102603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da-DK" sz="4400" dirty="0">
              <a:solidFill>
                <a:srgbClr val="000000"/>
              </a:solidFill>
              <a:effectLst/>
              <a:ea typeface="Calibri" panose="020F0502020204030204" pitchFamily="34" charset="0"/>
              <a:cs typeface="Arial" panose="020B0604020202020204" pitchFamily="34" charset="0"/>
            </a:endParaRPr>
          </a:p>
        </p:txBody>
      </p:sp>
      <p:sp>
        <p:nvSpPr>
          <p:cNvPr id="14" name="Pladsholder til indhold 2">
            <a:extLst>
              <a:ext uri="{FF2B5EF4-FFF2-40B4-BE49-F238E27FC236}">
                <a16:creationId xmlns:a16="http://schemas.microsoft.com/office/drawing/2014/main" id="{1DCDD864-B717-FB9E-4105-1C30A8929EB3}"/>
              </a:ext>
            </a:extLst>
          </p:cNvPr>
          <p:cNvSpPr txBox="1">
            <a:spLocks/>
          </p:cNvSpPr>
          <p:nvPr/>
        </p:nvSpPr>
        <p:spPr>
          <a:xfrm>
            <a:off x="309283" y="1517074"/>
            <a:ext cx="10408024" cy="49375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endParaRPr kumimoji="0" lang="da-DK" sz="2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Pladsholder til sidefod 1">
            <a:extLst>
              <a:ext uri="{FF2B5EF4-FFF2-40B4-BE49-F238E27FC236}">
                <a16:creationId xmlns:a16="http://schemas.microsoft.com/office/drawing/2014/main" id="{5E286539-EF6D-CFDD-6756-7DEFC1276DE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
        <p:nvSpPr>
          <p:cNvPr id="9" name="Titel 1">
            <a:extLst>
              <a:ext uri="{FF2B5EF4-FFF2-40B4-BE49-F238E27FC236}">
                <a16:creationId xmlns:a16="http://schemas.microsoft.com/office/drawing/2014/main" id="{58C4F3CD-4D82-E6F2-5990-6A559F7EACE4}"/>
              </a:ext>
            </a:extLst>
          </p:cNvPr>
          <p:cNvSpPr txBox="1">
            <a:spLocks/>
          </p:cNvSpPr>
          <p:nvPr/>
        </p:nvSpPr>
        <p:spPr>
          <a:xfrm>
            <a:off x="667511" y="526307"/>
            <a:ext cx="957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da-DK" sz="4800" b="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rPr>
              <a:t>Ændring i mødeplan for i år</a:t>
            </a:r>
          </a:p>
        </p:txBody>
      </p:sp>
      <p:sp>
        <p:nvSpPr>
          <p:cNvPr id="3" name="Tekstfelt 2">
            <a:extLst>
              <a:ext uri="{FF2B5EF4-FFF2-40B4-BE49-F238E27FC236}">
                <a16:creationId xmlns:a16="http://schemas.microsoft.com/office/drawing/2014/main" id="{6BC4D120-D355-F804-5A94-1676118B7917}"/>
              </a:ext>
            </a:extLst>
          </p:cNvPr>
          <p:cNvSpPr txBox="1"/>
          <p:nvPr/>
        </p:nvSpPr>
        <p:spPr>
          <a:xfrm>
            <a:off x="950976" y="2167128"/>
            <a:ext cx="9674352" cy="646331"/>
          </a:xfrm>
          <a:prstGeom prst="rect">
            <a:avLst/>
          </a:prstGeom>
          <a:noFill/>
        </p:spPr>
        <p:txBody>
          <a:bodyPr wrap="square" rtlCol="0">
            <a:spAutoFit/>
          </a:bodyPr>
          <a:lstStyle/>
          <a:p>
            <a:endParaRPr lang="da-DK" dirty="0"/>
          </a:p>
          <a:p>
            <a:endParaRPr lang="da-DK" dirty="0"/>
          </a:p>
        </p:txBody>
      </p:sp>
      <p:graphicFrame>
        <p:nvGraphicFramePr>
          <p:cNvPr id="7" name="Tabel 6">
            <a:extLst>
              <a:ext uri="{FF2B5EF4-FFF2-40B4-BE49-F238E27FC236}">
                <a16:creationId xmlns:a16="http://schemas.microsoft.com/office/drawing/2014/main" id="{84BBD2A5-B458-8357-477E-2ED408341A0C}"/>
              </a:ext>
            </a:extLst>
          </p:cNvPr>
          <p:cNvGraphicFramePr>
            <a:graphicFrameLocks noGrp="1"/>
          </p:cNvGraphicFramePr>
          <p:nvPr/>
        </p:nvGraphicFramePr>
        <p:xfrm>
          <a:off x="516312" y="2247494"/>
          <a:ext cx="10515600" cy="2849880"/>
        </p:xfrm>
        <a:graphic>
          <a:graphicData uri="http://schemas.openxmlformats.org/drawingml/2006/table">
            <a:tbl>
              <a:tblPr>
                <a:effectLst>
                  <a:innerShdw blurRad="63500" dist="50800" dir="5400000">
                    <a:prstClr val="black">
                      <a:alpha val="50000"/>
                    </a:prstClr>
                  </a:innerShdw>
                </a:effectLst>
                <a:tableStyleId>{5C22544A-7EE6-4342-B048-85BDC9FD1C3A}</a:tableStyleId>
              </a:tblPr>
              <a:tblGrid>
                <a:gridCol w="10515600">
                  <a:extLst>
                    <a:ext uri="{9D8B030D-6E8A-4147-A177-3AD203B41FA5}">
                      <a16:colId xmlns:a16="http://schemas.microsoft.com/office/drawing/2014/main" val="1186600022"/>
                    </a:ext>
                  </a:extLst>
                </a:gridCol>
              </a:tblGrid>
              <a:tr h="2479031">
                <a:tc>
                  <a:txBody>
                    <a:bodyPr/>
                    <a:lstStyle/>
                    <a:p>
                      <a:pPr algn="ctr">
                        <a:buNone/>
                      </a:pPr>
                      <a:r>
                        <a:rPr lang="da-DK" sz="2500" b="1" dirty="0">
                          <a:solidFill>
                            <a:schemeClr val="tx1"/>
                          </a:solidFill>
                          <a:effectLst/>
                          <a:latin typeface="+mn-lt"/>
                        </a:rPr>
                        <a:t>Ingen TRIO-møder i Uge 10 </a:t>
                      </a:r>
                    </a:p>
                    <a:p>
                      <a:pPr algn="ctr">
                        <a:buNone/>
                      </a:pPr>
                      <a:endParaRPr lang="da-DK" sz="2500" b="1" dirty="0">
                        <a:solidFill>
                          <a:schemeClr val="tx1"/>
                        </a:solidFill>
                        <a:effectLst/>
                        <a:latin typeface="+mn-lt"/>
                      </a:endParaRPr>
                    </a:p>
                    <a:p>
                      <a:pPr algn="ctr">
                        <a:buNone/>
                      </a:pPr>
                      <a:r>
                        <a:rPr lang="da-DK" sz="2500" b="1" dirty="0">
                          <a:solidFill>
                            <a:schemeClr val="tx1"/>
                          </a:solidFill>
                          <a:effectLst/>
                          <a:latin typeface="+mn-lt"/>
                        </a:rPr>
                        <a:t>TR-møder i april (uge 16) er udvidet til kl. 9-15</a:t>
                      </a:r>
                    </a:p>
                    <a:p>
                      <a:pPr algn="ctr">
                        <a:buNone/>
                      </a:pPr>
                      <a:endParaRPr lang="da-DK" sz="2500" b="1" dirty="0">
                        <a:solidFill>
                          <a:schemeClr val="tx1"/>
                        </a:solidFill>
                        <a:effectLst/>
                        <a:latin typeface="+mn-lt"/>
                      </a:endParaRPr>
                    </a:p>
                    <a:p>
                      <a:pPr algn="ctr">
                        <a:buNone/>
                      </a:pPr>
                      <a:r>
                        <a:rPr lang="da-DK" sz="2500" b="1" dirty="0">
                          <a:solidFill>
                            <a:schemeClr val="tx1"/>
                          </a:solidFill>
                          <a:effectLst/>
                          <a:latin typeface="+mn-lt"/>
                        </a:rPr>
                        <a:t>Ingen TRIO-møder i Uge 45 </a:t>
                      </a:r>
                    </a:p>
                    <a:p>
                      <a:pPr algn="ctr">
                        <a:buNone/>
                      </a:pPr>
                      <a:endParaRPr lang="da-DK" sz="2500" b="1" dirty="0">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2500" b="1" i="0" u="none" strike="noStrike" cap="none" normalizeH="0" baseline="0" dirty="0">
                          <a:ln>
                            <a:noFill/>
                          </a:ln>
                          <a:solidFill>
                            <a:schemeClr val="tx1"/>
                          </a:solidFill>
                          <a:effectLst/>
                          <a:latin typeface="+mn-lt"/>
                          <a:ea typeface="Times New Roman" panose="02020603050405020304" pitchFamily="18" charset="0"/>
                          <a:cs typeface="Tahoma" panose="020B0604030504040204" pitchFamily="34" charset="0"/>
                        </a:rPr>
                        <a:t>Der kan løbende blive indkaldt til stormøder/konferencer mv. </a:t>
                      </a:r>
                      <a:endParaRPr kumimoji="0" lang="da-DK" altLang="da-DK" sz="2500" b="1" i="0" u="none" strike="noStrike" cap="none" normalizeH="0" baseline="0" dirty="0">
                        <a:ln>
                          <a:noFill/>
                        </a:ln>
                        <a:solidFill>
                          <a:schemeClr val="tx1"/>
                        </a:solidFill>
                        <a:effectLst/>
                        <a:latin typeface="+mn-lt"/>
                      </a:endParaRPr>
                    </a:p>
                    <a:p>
                      <a:pPr algn="ctr">
                        <a:buNone/>
                      </a:pPr>
                      <a:endParaRPr lang="da-DK" sz="1200" dirty="0">
                        <a:effectLst/>
                        <a:latin typeface="Times New Roman" panose="02020603050405020304" pitchFamily="18" charset="0"/>
                        <a:ea typeface="Times New Roman" panose="02020603050405020304" pitchFamily="18" charset="0"/>
                      </a:endParaRPr>
                    </a:p>
                  </a:txBody>
                  <a:tcPr marL="89535" marR="89535" marT="0" marB="0"/>
                </a:tc>
                <a:extLst>
                  <a:ext uri="{0D108BD9-81ED-4DB2-BD59-A6C34878D82A}">
                    <a16:rowId xmlns:a16="http://schemas.microsoft.com/office/drawing/2014/main" val="956916374"/>
                  </a:ext>
                </a:extLst>
              </a:tr>
            </a:tbl>
          </a:graphicData>
        </a:graphic>
      </p:graphicFrame>
    </p:spTree>
    <p:extLst>
      <p:ext uri="{BB962C8B-B14F-4D97-AF65-F5344CB8AC3E}">
        <p14:creationId xmlns:p14="http://schemas.microsoft.com/office/powerpoint/2010/main" val="2641534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C695-6826-0BC2-7F4E-94EBDCFA9F2B}"/>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FBEB3D6-0CF6-B3E8-503D-4E42B4C9CBC3}"/>
              </a:ext>
            </a:extLst>
          </p:cNvPr>
          <p:cNvSpPr txBox="1">
            <a:spLocks/>
          </p:cNvSpPr>
          <p:nvPr/>
        </p:nvSpPr>
        <p:spPr>
          <a:xfrm>
            <a:off x="266176" y="103986"/>
            <a:ext cx="9641107"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Kommende arrangementer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pic>
        <p:nvPicPr>
          <p:cNvPr id="5" name="Billede 4">
            <a:extLst>
              <a:ext uri="{FF2B5EF4-FFF2-40B4-BE49-F238E27FC236}">
                <a16:creationId xmlns:a16="http://schemas.microsoft.com/office/drawing/2014/main" id="{5E2C4532-410F-ADC3-2ED8-C5C3C30300F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aphicFrame>
        <p:nvGraphicFramePr>
          <p:cNvPr id="6" name="Tabel 5">
            <a:extLst>
              <a:ext uri="{FF2B5EF4-FFF2-40B4-BE49-F238E27FC236}">
                <a16:creationId xmlns:a16="http://schemas.microsoft.com/office/drawing/2014/main" id="{0E0BC7C7-C7D5-1CA6-4D7A-B1120C3332BC}"/>
              </a:ext>
            </a:extLst>
          </p:cNvPr>
          <p:cNvGraphicFramePr>
            <a:graphicFrameLocks noGrp="1"/>
          </p:cNvGraphicFramePr>
          <p:nvPr>
            <p:extLst>
              <p:ext uri="{D42A27DB-BD31-4B8C-83A1-F6EECF244321}">
                <p14:modId xmlns:p14="http://schemas.microsoft.com/office/powerpoint/2010/main" val="1281677068"/>
              </p:ext>
            </p:extLst>
          </p:nvPr>
        </p:nvGraphicFramePr>
        <p:xfrm>
          <a:off x="275320" y="2271306"/>
          <a:ext cx="11557016" cy="2971686"/>
        </p:xfrm>
        <a:graphic>
          <a:graphicData uri="http://schemas.openxmlformats.org/drawingml/2006/table">
            <a:tbl>
              <a:tblPr firstRow="1" bandRow="1">
                <a:tableStyleId>{BDBED569-4797-4DF1-A0F4-6AAB3CD982D8}</a:tableStyleId>
              </a:tblPr>
              <a:tblGrid>
                <a:gridCol w="2403872">
                  <a:extLst>
                    <a:ext uri="{9D8B030D-6E8A-4147-A177-3AD203B41FA5}">
                      <a16:colId xmlns:a16="http://schemas.microsoft.com/office/drawing/2014/main" val="429958946"/>
                    </a:ext>
                  </a:extLst>
                </a:gridCol>
                <a:gridCol w="9153144">
                  <a:extLst>
                    <a:ext uri="{9D8B030D-6E8A-4147-A177-3AD203B41FA5}">
                      <a16:colId xmlns:a16="http://schemas.microsoft.com/office/drawing/2014/main" val="4136308463"/>
                    </a:ext>
                  </a:extLst>
                </a:gridCol>
              </a:tblGrid>
              <a:tr h="495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b="0" kern="100" dirty="0">
                          <a:effectLst/>
                          <a:latin typeface="+mn-lt"/>
                        </a:rPr>
                        <a:t>12. februar </a:t>
                      </a:r>
                      <a:r>
                        <a:rPr lang="da-DK" sz="1500" b="0" kern="100" dirty="0" err="1">
                          <a:effectLst/>
                          <a:latin typeface="+mn-lt"/>
                        </a:rPr>
                        <a:t>kl</a:t>
                      </a:r>
                      <a:r>
                        <a:rPr lang="da-DK" sz="1500" b="0" kern="100" dirty="0">
                          <a:effectLst/>
                          <a:latin typeface="+mn-lt"/>
                        </a:rPr>
                        <a:t> 13.30–14.00</a:t>
                      </a:r>
                      <a:endParaRPr lang="da-DK" sz="1500" b="0" kern="100" dirty="0">
                        <a:effectLst/>
                        <a:latin typeface="+mn-lt"/>
                        <a:ea typeface="Aptos" panose="020B0004020202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b="0" kern="100" dirty="0">
                          <a:effectLst/>
                          <a:latin typeface="+mn-lt"/>
                        </a:rPr>
                        <a:t>Faneborg foran Kommunernes Landsforening – </a:t>
                      </a:r>
                      <a:r>
                        <a:rPr lang="da-DK" sz="1500" b="0" kern="100" dirty="0" err="1">
                          <a:effectLst/>
                          <a:latin typeface="+mn-lt"/>
                        </a:rPr>
                        <a:t>Weidekampsgade</a:t>
                      </a:r>
                      <a:r>
                        <a:rPr lang="da-DK" sz="1500" b="0" kern="100" dirty="0">
                          <a:effectLst/>
                          <a:latin typeface="+mn-lt"/>
                        </a:rPr>
                        <a:t> 10. 2300 S</a:t>
                      </a:r>
                      <a:endParaRPr lang="da-DK" sz="1500" b="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72125070"/>
                  </a:ext>
                </a:extLst>
              </a:tr>
              <a:tr h="495281">
                <a:tc>
                  <a:txBody>
                    <a:bodyPr/>
                    <a:lstStyle/>
                    <a:p>
                      <a:pPr algn="l">
                        <a:lnSpc>
                          <a:spcPct val="100000"/>
                        </a:lnSpc>
                        <a:spcAft>
                          <a:spcPts val="800"/>
                        </a:spcAft>
                        <a:buNone/>
                      </a:pPr>
                      <a:r>
                        <a:rPr lang="da-DK" sz="1500" kern="100" dirty="0">
                          <a:effectLst/>
                          <a:latin typeface="+mn-lt"/>
                        </a:rPr>
                        <a:t>12. februar </a:t>
                      </a:r>
                      <a:r>
                        <a:rPr lang="da-DK" sz="1500" kern="100" dirty="0" err="1">
                          <a:effectLst/>
                          <a:latin typeface="+mn-lt"/>
                        </a:rPr>
                        <a:t>kl</a:t>
                      </a:r>
                      <a:r>
                        <a:rPr lang="da-DK" sz="1500" kern="100" dirty="0">
                          <a:effectLst/>
                          <a:latin typeface="+mn-lt"/>
                        </a:rPr>
                        <a:t> 15.00–16.00</a:t>
                      </a:r>
                      <a:endParaRPr lang="da-DK" sz="1500" kern="100" dirty="0">
                        <a:effectLst/>
                        <a:latin typeface="+mn-lt"/>
                        <a:ea typeface="Aptos" panose="020B0004020202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00" dirty="0">
                          <a:effectLst/>
                          <a:latin typeface="+mn-lt"/>
                        </a:rPr>
                        <a:t>Fastelavnsarrangement - foran Kommunernes Landsforening – </a:t>
                      </a:r>
                      <a:r>
                        <a:rPr lang="da-DK" sz="1500" kern="100" dirty="0" err="1">
                          <a:effectLst/>
                          <a:latin typeface="+mn-lt"/>
                        </a:rPr>
                        <a:t>Weidekampsgade</a:t>
                      </a:r>
                      <a:r>
                        <a:rPr lang="da-DK" sz="1500" kern="100" dirty="0">
                          <a:effectLst/>
                          <a:latin typeface="+mn-lt"/>
                        </a:rPr>
                        <a:t> 10. 2300 S</a:t>
                      </a:r>
                      <a:endParaRPr lang="da-DK" sz="15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295613109"/>
                  </a:ext>
                </a:extLst>
              </a:tr>
              <a:tr h="495281">
                <a:tc>
                  <a:txBody>
                    <a:bodyPr/>
                    <a:lstStyle/>
                    <a:p>
                      <a:pPr algn="l">
                        <a:lnSpc>
                          <a:spcPct val="100000"/>
                        </a:lnSpc>
                        <a:spcAft>
                          <a:spcPts val="800"/>
                        </a:spcAft>
                        <a:buNone/>
                      </a:pPr>
                      <a:r>
                        <a:rPr lang="da-DK" sz="1500" kern="100" dirty="0">
                          <a:effectLst/>
                          <a:latin typeface="+mn-lt"/>
                        </a:rPr>
                        <a:t>17. februar kl. 18.00-20.00</a:t>
                      </a:r>
                      <a:endParaRPr lang="da-DK" sz="1500" kern="100" dirty="0">
                        <a:effectLst/>
                        <a:latin typeface="+mn-lt"/>
                        <a:ea typeface="Aptos" panose="020B0004020202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00" dirty="0">
                          <a:effectLst/>
                          <a:latin typeface="+mn-lt"/>
                        </a:rPr>
                        <a:t>Foredrag: Pårørendesamarbejde - en blandet fornøjelse – LFS sal A. Tilmelding via hjemmesiden.</a:t>
                      </a:r>
                      <a:endParaRPr lang="da-DK" sz="15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475133626"/>
                  </a:ext>
                </a:extLst>
              </a:tr>
              <a:tr h="495281">
                <a:tc>
                  <a:txBody>
                    <a:bodyPr/>
                    <a:lstStyle/>
                    <a:p>
                      <a:pPr algn="l">
                        <a:lnSpc>
                          <a:spcPct val="100000"/>
                        </a:lnSpc>
                        <a:spcAft>
                          <a:spcPts val="800"/>
                        </a:spcAft>
                        <a:buNone/>
                      </a:pPr>
                      <a:r>
                        <a:rPr lang="da-DK" sz="1500" kern="100" dirty="0">
                          <a:effectLst/>
                          <a:latin typeface="+mn-lt"/>
                        </a:rPr>
                        <a:t>19. februar kl. 19.30–20.30</a:t>
                      </a:r>
                      <a:endParaRPr lang="da-DK" sz="1500" kern="100" dirty="0">
                        <a:effectLst/>
                        <a:latin typeface="+mn-lt"/>
                        <a:ea typeface="Aptos" panose="020B0004020202020204" pitchFamily="34" charset="0"/>
                        <a:cs typeface="Times New Roman" panose="02020603050405020304" pitchFamily="18" charset="0"/>
                      </a:endParaRPr>
                    </a:p>
                  </a:txBody>
                  <a:tcPr/>
                </a:tc>
                <a:tc>
                  <a:txBody>
                    <a:bodyPr/>
                    <a:lstStyle/>
                    <a:p>
                      <a:pPr>
                        <a:lnSpc>
                          <a:spcPct val="100000"/>
                        </a:lnSpc>
                      </a:pPr>
                      <a:r>
                        <a:rPr lang="da-DK" sz="1500" kern="1200" dirty="0">
                          <a:solidFill>
                            <a:schemeClr val="tx1"/>
                          </a:solidFill>
                          <a:effectLst/>
                          <a:latin typeface="+mn-lt"/>
                          <a:ea typeface="+mn-ea"/>
                          <a:cs typeface="+mn-cs"/>
                        </a:rPr>
                        <a:t>Online oplæg:  Brug dine følelser i dit arbejde – ZOOM.  Tilmelding via hjemmesiden.</a:t>
                      </a:r>
                      <a:endParaRPr lang="da-DK" sz="1500" dirty="0">
                        <a:latin typeface="+mn-lt"/>
                      </a:endParaRPr>
                    </a:p>
                  </a:txBody>
                  <a:tcPr/>
                </a:tc>
                <a:extLst>
                  <a:ext uri="{0D108BD9-81ED-4DB2-BD59-A6C34878D82A}">
                    <a16:rowId xmlns:a16="http://schemas.microsoft.com/office/drawing/2014/main" val="2486228603"/>
                  </a:ext>
                </a:extLst>
              </a:tr>
              <a:tr h="495281">
                <a:tc>
                  <a:txBody>
                    <a:bodyPr/>
                    <a:lstStyle/>
                    <a:p>
                      <a:pPr algn="l">
                        <a:lnSpc>
                          <a:spcPct val="100000"/>
                        </a:lnSpc>
                        <a:spcAft>
                          <a:spcPts val="800"/>
                        </a:spcAft>
                        <a:buNone/>
                      </a:pPr>
                      <a:r>
                        <a:rPr lang="da-DK" sz="1500" kern="100" dirty="0">
                          <a:effectLst/>
                          <a:latin typeface="+mn-lt"/>
                        </a:rPr>
                        <a:t>8. marts kl. 13.00–17.00</a:t>
                      </a:r>
                      <a:endParaRPr lang="da-DK" sz="1500" kern="100" dirty="0">
                        <a:effectLst/>
                        <a:latin typeface="+mn-lt"/>
                        <a:ea typeface="Aptos" panose="020B0004020202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00" dirty="0">
                          <a:effectLst/>
                          <a:latin typeface="+mn-lt"/>
                        </a:rPr>
                        <a:t>Kvindernes Internationale Kampdag. Kom til 8-marts ligestillingsbanko i LFS sal A. Tilmelding via hjemmesiden</a:t>
                      </a:r>
                      <a:endParaRPr lang="da-DK" sz="15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82052198"/>
                  </a:ext>
                </a:extLst>
              </a:tr>
              <a:tr h="495281">
                <a:tc>
                  <a:txBody>
                    <a:bodyPr/>
                    <a:lstStyle/>
                    <a:p>
                      <a:pPr algn="l">
                        <a:lnSpc>
                          <a:spcPct val="100000"/>
                        </a:lnSpc>
                        <a:spcAft>
                          <a:spcPts val="800"/>
                        </a:spcAft>
                        <a:buNone/>
                      </a:pPr>
                      <a:r>
                        <a:rPr lang="da-DK" sz="1500" kern="100" dirty="0">
                          <a:effectLst/>
                          <a:latin typeface="+mn-lt"/>
                        </a:rPr>
                        <a:t>17. marts kl. 17.30–19.30</a:t>
                      </a:r>
                      <a:endParaRPr lang="da-DK" sz="1500" kern="100" dirty="0">
                        <a:effectLst/>
                        <a:latin typeface="+mn-lt"/>
                        <a:ea typeface="Aptos" panose="020B000402020202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00" dirty="0">
                          <a:effectLst/>
                          <a:latin typeface="+mn-lt"/>
                        </a:rPr>
                        <a:t>Foredrag: Overgangsalder rammer også arbejdslivet – LFS sal A.  Tilmelding via hjemmesiden.</a:t>
                      </a:r>
                      <a:endParaRPr lang="da-DK" sz="1500" kern="100" dirty="0">
                        <a:effectLst/>
                        <a:latin typeface="+mn-lt"/>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494879632"/>
                  </a:ext>
                </a:extLst>
              </a:tr>
            </a:tbl>
          </a:graphicData>
        </a:graphic>
      </p:graphicFrame>
      <p:pic>
        <p:nvPicPr>
          <p:cNvPr id="7" name="Picture 2">
            <a:extLst>
              <a:ext uri="{FF2B5EF4-FFF2-40B4-BE49-F238E27FC236}">
                <a16:creationId xmlns:a16="http://schemas.microsoft.com/office/drawing/2014/main" id="{5E70DF64-B3B7-46FF-CA64-5FF1646B5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76" y="5337091"/>
            <a:ext cx="2252472" cy="1346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28FE6C3-731F-7134-17CB-BD12EA723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667" y="5372502"/>
            <a:ext cx="2390753" cy="13467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CC7AD36-72EB-0C01-438A-695BC06F1C2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69152" y="5359821"/>
            <a:ext cx="2390753" cy="13467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77149BDA-B50E-267B-CEDF-173A120E49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0403" y="5359821"/>
            <a:ext cx="2572789" cy="137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40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CD7CFA6-4239-442B-98A2-B32B313B4362}"/>
              </a:ext>
            </a:extLst>
          </p:cNvPr>
          <p:cNvSpPr>
            <a:spLocks noGrp="1"/>
          </p:cNvSpPr>
          <p:nvPr>
            <p:ph type="title"/>
          </p:nvPr>
        </p:nvSpPr>
        <p:spPr>
          <a:xfrm>
            <a:off x="697231" y="245227"/>
            <a:ext cx="9392421" cy="1330841"/>
          </a:xfrm>
        </p:spPr>
        <p:txBody>
          <a:bodyPr>
            <a:normAutofit/>
          </a:bodyPr>
          <a:lstStyle/>
          <a:p>
            <a:r>
              <a:rPr lang="da-DK" dirty="0"/>
              <a:t>Kvindernes internationale kampdag </a:t>
            </a:r>
          </a:p>
        </p:txBody>
      </p:sp>
      <p:sp>
        <p:nvSpPr>
          <p:cNvPr id="3" name="Pladsholder til indhold 2">
            <a:extLst>
              <a:ext uri="{FF2B5EF4-FFF2-40B4-BE49-F238E27FC236}">
                <a16:creationId xmlns:a16="http://schemas.microsoft.com/office/drawing/2014/main" id="{0DA3ABD6-E595-15B2-122F-383CC5B8C88A}"/>
              </a:ext>
            </a:extLst>
          </p:cNvPr>
          <p:cNvSpPr>
            <a:spLocks noGrp="1"/>
          </p:cNvSpPr>
          <p:nvPr>
            <p:ph idx="1"/>
          </p:nvPr>
        </p:nvSpPr>
        <p:spPr>
          <a:xfrm>
            <a:off x="697231" y="2198361"/>
            <a:ext cx="4958966" cy="2959567"/>
          </a:xfrm>
        </p:spPr>
        <p:txBody>
          <a:bodyPr>
            <a:normAutofit/>
          </a:bodyPr>
          <a:lstStyle/>
          <a:p>
            <a:pPr marL="0" indent="0">
              <a:buNone/>
            </a:pPr>
            <a:r>
              <a:rPr lang="da-DK" sz="2000" b="1" dirty="0"/>
              <a:t>Program:</a:t>
            </a:r>
          </a:p>
          <a:p>
            <a:r>
              <a:rPr lang="da-DK" sz="2000" dirty="0"/>
              <a:t>13.00 Dørene og baren åbner, vi serverer velkomstdrink, og vi sælger bankoplader</a:t>
            </a:r>
          </a:p>
          <a:p>
            <a:r>
              <a:rPr lang="da-DK" sz="2000" dirty="0"/>
              <a:t>14.00 Banko</a:t>
            </a:r>
          </a:p>
          <a:p>
            <a:r>
              <a:rPr lang="da-DK" sz="2000" dirty="0"/>
              <a:t>15.00 Pause med </a:t>
            </a:r>
            <a:r>
              <a:rPr lang="da-DK" sz="2000" dirty="0" err="1"/>
              <a:t>Afternoon</a:t>
            </a:r>
            <a:r>
              <a:rPr lang="da-DK" sz="2000" dirty="0"/>
              <a:t> Tea. Baren er åben, og du kan købe flere bankoplader</a:t>
            </a:r>
          </a:p>
          <a:p>
            <a:r>
              <a:rPr lang="da-DK" sz="2000" dirty="0"/>
              <a:t>16.00 Banko</a:t>
            </a:r>
          </a:p>
          <a:p>
            <a:r>
              <a:rPr lang="da-DK" sz="2000" dirty="0"/>
              <a:t>17.00 Farvel og tak for i dag</a:t>
            </a:r>
          </a:p>
        </p:txBody>
      </p:sp>
      <p:pic>
        <p:nvPicPr>
          <p:cNvPr id="1026" name="Picture 2">
            <a:extLst>
              <a:ext uri="{FF2B5EF4-FFF2-40B4-BE49-F238E27FC236}">
                <a16:creationId xmlns:a16="http://schemas.microsoft.com/office/drawing/2014/main" id="{261554A6-E8B0-139A-BE1F-C4583B2A3B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83088" y="2059899"/>
            <a:ext cx="5965665" cy="3360657"/>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kstfelt 4">
            <a:extLst>
              <a:ext uri="{FF2B5EF4-FFF2-40B4-BE49-F238E27FC236}">
                <a16:creationId xmlns:a16="http://schemas.microsoft.com/office/drawing/2014/main" id="{C8E157BE-F41F-B454-0AAE-623D4B6A6057}"/>
              </a:ext>
            </a:extLst>
          </p:cNvPr>
          <p:cNvSpPr txBox="1"/>
          <p:nvPr/>
        </p:nvSpPr>
        <p:spPr>
          <a:xfrm>
            <a:off x="1137034" y="5823298"/>
            <a:ext cx="9038326" cy="369332"/>
          </a:xfrm>
          <a:prstGeom prst="rect">
            <a:avLst/>
          </a:prstGeom>
          <a:noFill/>
        </p:spPr>
        <p:txBody>
          <a:bodyPr wrap="square">
            <a:spAutoFit/>
          </a:bodyPr>
          <a:lstStyle/>
          <a:p>
            <a:pPr marL="0" indent="0">
              <a:buNone/>
            </a:pPr>
            <a:r>
              <a:rPr lang="da-DK" sz="1800" dirty="0">
                <a:hlinkClick r:id="rId3"/>
              </a:rPr>
              <a:t>https://www.foa.dk/afdelinger/lfs/arrangementer-medlemmer/8-marts-banko</a:t>
            </a:r>
            <a:r>
              <a:rPr lang="da-DK" sz="1800" dirty="0"/>
              <a:t> </a:t>
            </a:r>
          </a:p>
        </p:txBody>
      </p:sp>
      <p:sp>
        <p:nvSpPr>
          <p:cNvPr id="7" name="Tekstfelt 6">
            <a:extLst>
              <a:ext uri="{FF2B5EF4-FFF2-40B4-BE49-F238E27FC236}">
                <a16:creationId xmlns:a16="http://schemas.microsoft.com/office/drawing/2014/main" id="{B864CA31-B39B-14F9-3AB8-9ACADBF3C376}"/>
              </a:ext>
            </a:extLst>
          </p:cNvPr>
          <p:cNvSpPr txBox="1"/>
          <p:nvPr/>
        </p:nvSpPr>
        <p:spPr>
          <a:xfrm>
            <a:off x="1137034" y="5517234"/>
            <a:ext cx="6094562" cy="369332"/>
          </a:xfrm>
          <a:prstGeom prst="rect">
            <a:avLst/>
          </a:prstGeom>
          <a:noFill/>
        </p:spPr>
        <p:txBody>
          <a:bodyPr wrap="square">
            <a:spAutoFit/>
          </a:bodyPr>
          <a:lstStyle/>
          <a:p>
            <a:r>
              <a:rPr lang="da-DK" sz="1800" dirty="0"/>
              <a:t>Tilmelding her: </a:t>
            </a:r>
          </a:p>
        </p:txBody>
      </p:sp>
      <p:sp>
        <p:nvSpPr>
          <p:cNvPr id="9" name="Tekstfelt 8">
            <a:extLst>
              <a:ext uri="{FF2B5EF4-FFF2-40B4-BE49-F238E27FC236}">
                <a16:creationId xmlns:a16="http://schemas.microsoft.com/office/drawing/2014/main" id="{B2C84737-7FC4-0B2F-CE88-43E6B24BF06B}"/>
              </a:ext>
            </a:extLst>
          </p:cNvPr>
          <p:cNvSpPr txBox="1"/>
          <p:nvPr/>
        </p:nvSpPr>
        <p:spPr>
          <a:xfrm>
            <a:off x="697231" y="1125486"/>
            <a:ext cx="6094562" cy="461665"/>
          </a:xfrm>
          <a:prstGeom prst="rect">
            <a:avLst/>
          </a:prstGeom>
          <a:noFill/>
        </p:spPr>
        <p:txBody>
          <a:bodyPr wrap="square">
            <a:spAutoFit/>
          </a:bodyPr>
          <a:lstStyle/>
          <a:p>
            <a:pPr marL="0" indent="0">
              <a:buNone/>
            </a:pPr>
            <a:r>
              <a:rPr lang="da-DK" sz="2400" b="1" dirty="0"/>
              <a:t>Søndag d. 8. Marts</a:t>
            </a:r>
          </a:p>
        </p:txBody>
      </p:sp>
    </p:spTree>
    <p:extLst>
      <p:ext uri="{BB962C8B-B14F-4D97-AF65-F5344CB8AC3E}">
        <p14:creationId xmlns:p14="http://schemas.microsoft.com/office/powerpoint/2010/main" val="2763990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198F0-EA6B-4D79-51E9-79402E4EEA37}"/>
              </a:ext>
            </a:extLst>
          </p:cNvPr>
          <p:cNvSpPr>
            <a:spLocks noGrp="1"/>
          </p:cNvSpPr>
          <p:nvPr>
            <p:ph type="title"/>
          </p:nvPr>
        </p:nvSpPr>
        <p:spPr>
          <a:xfrm>
            <a:off x="873370" y="431801"/>
            <a:ext cx="10515600" cy="1325563"/>
          </a:xfrm>
        </p:spPr>
        <p:txBody>
          <a:bodyPr/>
          <a:lstStyle/>
          <a:p>
            <a:r>
              <a:rPr lang="da-DK" dirty="0"/>
              <a:t>Fritvalgstillæg: Løn eller pension	</a:t>
            </a:r>
          </a:p>
        </p:txBody>
      </p:sp>
      <p:sp>
        <p:nvSpPr>
          <p:cNvPr id="3" name="Pladsholder til indhold 2">
            <a:extLst>
              <a:ext uri="{FF2B5EF4-FFF2-40B4-BE49-F238E27FC236}">
                <a16:creationId xmlns:a16="http://schemas.microsoft.com/office/drawing/2014/main" id="{8D41DA9B-237D-740D-1DC5-96B81DAC8601}"/>
              </a:ext>
            </a:extLst>
          </p:cNvPr>
          <p:cNvSpPr>
            <a:spLocks noGrp="1"/>
          </p:cNvSpPr>
          <p:nvPr>
            <p:ph idx="1"/>
          </p:nvPr>
        </p:nvSpPr>
        <p:spPr>
          <a:xfrm>
            <a:off x="873370" y="1892301"/>
            <a:ext cx="7091112" cy="4351338"/>
          </a:xfrm>
        </p:spPr>
        <p:txBody>
          <a:bodyPr/>
          <a:lstStyle/>
          <a:p>
            <a:r>
              <a:rPr lang="da-DK" dirty="0"/>
              <a:t>Fra 2026 vil fritvalgstillægget automatisk gå til pension frem for løn, hvis man ikke har anmodet arbejdsgiveren om at få det som løn inden d. 01.10.2025.  </a:t>
            </a:r>
          </a:p>
          <a:p>
            <a:r>
              <a:rPr lang="da-DK" dirty="0"/>
              <a:t>Fristen for at vælge hvor fritvalgstillægget skal lægges er fremover fortsat d. 1.10. hvert år. </a:t>
            </a:r>
          </a:p>
        </p:txBody>
      </p:sp>
      <p:sp>
        <p:nvSpPr>
          <p:cNvPr id="8" name="AutoShape 2" descr="Mønter i glas penge krukke med blank etiket — Stockfoto © szefei #73644743">
            <a:extLst>
              <a:ext uri="{FF2B5EF4-FFF2-40B4-BE49-F238E27FC236}">
                <a16:creationId xmlns:a16="http://schemas.microsoft.com/office/drawing/2014/main" id="{A600F149-3D1E-C85A-B29F-C47CDE107D88}"/>
              </a:ext>
            </a:extLst>
          </p:cNvPr>
          <p:cNvSpPr>
            <a:spLocks noChangeAspect="1" noChangeArrowheads="1"/>
          </p:cNvSpPr>
          <p:nvPr/>
        </p:nvSpPr>
        <p:spPr bwMode="auto">
          <a:xfrm>
            <a:off x="5978770" y="33432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4" name="Picture 6">
            <a:extLst>
              <a:ext uri="{FF2B5EF4-FFF2-40B4-BE49-F238E27FC236}">
                <a16:creationId xmlns:a16="http://schemas.microsoft.com/office/drawing/2014/main" id="{E359BAA8-F368-0B84-B768-7A5129226A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32"/>
          <a:stretch>
            <a:fillRect/>
          </a:stretch>
        </p:blipFill>
        <p:spPr bwMode="auto">
          <a:xfrm>
            <a:off x="8134350" y="1515866"/>
            <a:ext cx="3740395" cy="4264419"/>
          </a:xfrm>
          <a:prstGeom prst="rect">
            <a:avLst/>
          </a:prstGeom>
          <a:noFill/>
          <a:extLst>
            <a:ext uri="{909E8E84-426E-40DD-AFC4-6F175D3DCCD1}">
              <a14:hiddenFill xmlns:a14="http://schemas.microsoft.com/office/drawing/2010/main">
                <a:solidFill>
                  <a:srgbClr val="FFFFFF"/>
                </a:solidFill>
              </a14:hiddenFill>
            </a:ext>
          </a:extLst>
        </p:spPr>
      </p:pic>
      <p:sp>
        <p:nvSpPr>
          <p:cNvPr id="12" name="Tekstfelt 11">
            <a:extLst>
              <a:ext uri="{FF2B5EF4-FFF2-40B4-BE49-F238E27FC236}">
                <a16:creationId xmlns:a16="http://schemas.microsoft.com/office/drawing/2014/main" id="{62B32993-CE48-62BF-52E9-B9E6BED1C764}"/>
              </a:ext>
            </a:extLst>
          </p:cNvPr>
          <p:cNvSpPr txBox="1"/>
          <p:nvPr/>
        </p:nvSpPr>
        <p:spPr>
          <a:xfrm>
            <a:off x="8559436" y="4030284"/>
            <a:ext cx="1200743" cy="430887"/>
          </a:xfrm>
          <a:prstGeom prst="rect">
            <a:avLst/>
          </a:prstGeom>
          <a:noFill/>
        </p:spPr>
        <p:txBody>
          <a:bodyPr wrap="square" rtlCol="0">
            <a:spAutoFit/>
          </a:bodyPr>
          <a:lstStyle/>
          <a:p>
            <a:r>
              <a:rPr lang="da-DK" sz="2200" b="1" dirty="0">
                <a:latin typeface="Freestyle Script" panose="030804020302050B0404" pitchFamily="66" charset="0"/>
              </a:rPr>
              <a:t>PENSION</a:t>
            </a:r>
          </a:p>
        </p:txBody>
      </p:sp>
      <p:sp>
        <p:nvSpPr>
          <p:cNvPr id="9" name="Tekstfelt 8">
            <a:extLst>
              <a:ext uri="{FF2B5EF4-FFF2-40B4-BE49-F238E27FC236}">
                <a16:creationId xmlns:a16="http://schemas.microsoft.com/office/drawing/2014/main" id="{C42D3436-000B-AA0A-BA8B-BA291FADA3B5}"/>
              </a:ext>
            </a:extLst>
          </p:cNvPr>
          <p:cNvSpPr txBox="1"/>
          <p:nvPr/>
        </p:nvSpPr>
        <p:spPr>
          <a:xfrm>
            <a:off x="10628995" y="3978838"/>
            <a:ext cx="1051585" cy="430887"/>
          </a:xfrm>
          <a:prstGeom prst="rect">
            <a:avLst/>
          </a:prstGeom>
          <a:noFill/>
        </p:spPr>
        <p:txBody>
          <a:bodyPr wrap="square" rtlCol="0">
            <a:spAutoFit/>
          </a:bodyPr>
          <a:lstStyle/>
          <a:p>
            <a:r>
              <a:rPr lang="da-DK" sz="2200" b="1" dirty="0">
                <a:latin typeface="Freestyle Script" panose="030804020302050B0404" pitchFamily="66" charset="0"/>
              </a:rPr>
              <a:t>LØN</a:t>
            </a:r>
          </a:p>
        </p:txBody>
      </p:sp>
    </p:spTree>
    <p:extLst>
      <p:ext uri="{BB962C8B-B14F-4D97-AF65-F5344CB8AC3E}">
        <p14:creationId xmlns:p14="http://schemas.microsoft.com/office/powerpoint/2010/main" val="106284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9B1AC-6449-F7CE-D434-019B7DEC65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CE01BA-C9C4-34F8-45FE-4CA862C043B6}"/>
              </a:ext>
            </a:extLst>
          </p:cNvPr>
          <p:cNvSpPr>
            <a:spLocks noGrp="1"/>
          </p:cNvSpPr>
          <p:nvPr>
            <p:ph type="title"/>
          </p:nvPr>
        </p:nvSpPr>
        <p:spPr/>
        <p:txBody>
          <a:bodyPr/>
          <a:lstStyle/>
          <a:p>
            <a:r>
              <a:rPr lang="da-DK" dirty="0"/>
              <a:t>OK26 Følg vores forhandlere </a:t>
            </a:r>
          </a:p>
        </p:txBody>
      </p:sp>
      <p:pic>
        <p:nvPicPr>
          <p:cNvPr id="4" name="Billede 3">
            <a:extLst>
              <a:ext uri="{FF2B5EF4-FFF2-40B4-BE49-F238E27FC236}">
                <a16:creationId xmlns:a16="http://schemas.microsoft.com/office/drawing/2014/main" id="{FA8F36BA-F20F-A230-9DB6-9F48C1302D38}"/>
              </a:ext>
            </a:extLst>
          </p:cNvPr>
          <p:cNvPicPr>
            <a:picLocks noChangeAspect="1"/>
          </p:cNvPicPr>
          <p:nvPr/>
        </p:nvPicPr>
        <p:blipFill>
          <a:blip r:embed="rId3"/>
          <a:stretch>
            <a:fillRect/>
          </a:stretch>
        </p:blipFill>
        <p:spPr>
          <a:xfrm>
            <a:off x="9820770" y="231933"/>
            <a:ext cx="1914310" cy="1914310"/>
          </a:xfrm>
          <a:prstGeom prst="rect">
            <a:avLst/>
          </a:prstGeom>
        </p:spPr>
      </p:pic>
      <p:sp>
        <p:nvSpPr>
          <p:cNvPr id="5" name="Pladsholder til sidefod 1">
            <a:extLst>
              <a:ext uri="{FF2B5EF4-FFF2-40B4-BE49-F238E27FC236}">
                <a16:creationId xmlns:a16="http://schemas.microsoft.com/office/drawing/2014/main" id="{A3CDEAA8-08B2-EFB4-9A9E-31F86FBBE625}"/>
              </a:ext>
            </a:extLst>
          </p:cNvPr>
          <p:cNvSpPr>
            <a:spLocks noGrp="1"/>
          </p:cNvSpPr>
          <p:nvPr>
            <p:ph type="ftr" sz="quarter" idx="11"/>
          </p:nvPr>
        </p:nvSpPr>
        <p:spPr>
          <a:xfrm>
            <a:off x="0" y="6310312"/>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098" name="Picture 2" descr="Ingen tilgængelig billedbeskrivelse.">
            <a:extLst>
              <a:ext uri="{FF2B5EF4-FFF2-40B4-BE49-F238E27FC236}">
                <a16:creationId xmlns:a16="http://schemas.microsoft.com/office/drawing/2014/main" id="{472FEC53-2CD5-9CFD-1F94-038E493DB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259" y="2303374"/>
            <a:ext cx="2908396" cy="29083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gen tilgængelig billedbeskrivelse.">
            <a:extLst>
              <a:ext uri="{FF2B5EF4-FFF2-40B4-BE49-F238E27FC236}">
                <a16:creationId xmlns:a16="http://schemas.microsoft.com/office/drawing/2014/main" id="{8AF5A5D4-F29B-566C-D335-D13614261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068" y="2303374"/>
            <a:ext cx="2908396" cy="29083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gen tilgængelig billedbeskrivelse.">
            <a:extLst>
              <a:ext uri="{FF2B5EF4-FFF2-40B4-BE49-F238E27FC236}">
                <a16:creationId xmlns:a16="http://schemas.microsoft.com/office/drawing/2014/main" id="{D37D62D5-E2C6-1924-DA32-36BFC048F4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740" y="2303374"/>
            <a:ext cx="2908396" cy="2908396"/>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3E8D992C-F33C-9CB0-16A4-CD95D9EFF45F}"/>
              </a:ext>
            </a:extLst>
          </p:cNvPr>
          <p:cNvSpPr txBox="1"/>
          <p:nvPr/>
        </p:nvSpPr>
        <p:spPr>
          <a:xfrm>
            <a:off x="8990305" y="5170467"/>
            <a:ext cx="2674010" cy="369332"/>
          </a:xfrm>
          <a:prstGeom prst="rect">
            <a:avLst/>
          </a:prstGeom>
          <a:noFill/>
        </p:spPr>
        <p:txBody>
          <a:bodyPr wrap="square" rtlCol="0">
            <a:spAutoFit/>
          </a:bodyPr>
          <a:lstStyle/>
          <a:p>
            <a:r>
              <a:rPr lang="da-DK" dirty="0">
                <a:hlinkClick r:id="rId7"/>
              </a:rPr>
              <a:t>Følg Kim Henriksen </a:t>
            </a:r>
            <a:endParaRPr lang="da-DK" dirty="0"/>
          </a:p>
        </p:txBody>
      </p:sp>
      <p:sp>
        <p:nvSpPr>
          <p:cNvPr id="8" name="Tekstfelt 7">
            <a:extLst>
              <a:ext uri="{FF2B5EF4-FFF2-40B4-BE49-F238E27FC236}">
                <a16:creationId xmlns:a16="http://schemas.microsoft.com/office/drawing/2014/main" id="{CD753478-5ED3-4D93-EE8D-9D17F54420DB}"/>
              </a:ext>
            </a:extLst>
          </p:cNvPr>
          <p:cNvSpPr txBox="1"/>
          <p:nvPr/>
        </p:nvSpPr>
        <p:spPr>
          <a:xfrm>
            <a:off x="4702150" y="5169627"/>
            <a:ext cx="2674010" cy="369332"/>
          </a:xfrm>
          <a:prstGeom prst="rect">
            <a:avLst/>
          </a:prstGeom>
          <a:noFill/>
        </p:spPr>
        <p:txBody>
          <a:bodyPr wrap="square" rtlCol="0">
            <a:spAutoFit/>
          </a:bodyPr>
          <a:lstStyle/>
          <a:p>
            <a:r>
              <a:rPr lang="da-DK" dirty="0">
                <a:hlinkClick r:id="rId8"/>
              </a:rPr>
              <a:t>Følg Helena Mikkelsen </a:t>
            </a:r>
            <a:endParaRPr lang="da-DK" dirty="0"/>
          </a:p>
        </p:txBody>
      </p:sp>
      <p:sp>
        <p:nvSpPr>
          <p:cNvPr id="14" name="Tekstfelt 13">
            <a:extLst>
              <a:ext uri="{FF2B5EF4-FFF2-40B4-BE49-F238E27FC236}">
                <a16:creationId xmlns:a16="http://schemas.microsoft.com/office/drawing/2014/main" id="{484AC904-ED03-1EE1-1DA8-7B83A3C373B4}"/>
              </a:ext>
            </a:extLst>
          </p:cNvPr>
          <p:cNvSpPr txBox="1"/>
          <p:nvPr/>
        </p:nvSpPr>
        <p:spPr>
          <a:xfrm>
            <a:off x="506807" y="5166579"/>
            <a:ext cx="2674010" cy="369332"/>
          </a:xfrm>
          <a:prstGeom prst="rect">
            <a:avLst/>
          </a:prstGeom>
          <a:noFill/>
        </p:spPr>
        <p:txBody>
          <a:bodyPr wrap="square" rtlCol="0">
            <a:spAutoFit/>
          </a:bodyPr>
          <a:lstStyle/>
          <a:p>
            <a:r>
              <a:rPr lang="da-DK" dirty="0">
                <a:hlinkClick r:id="rId9"/>
              </a:rPr>
              <a:t>Følg Mona Striib </a:t>
            </a:r>
            <a:endParaRPr lang="da-DK" dirty="0"/>
          </a:p>
        </p:txBody>
      </p:sp>
    </p:spTree>
    <p:extLst>
      <p:ext uri="{BB962C8B-B14F-4D97-AF65-F5344CB8AC3E}">
        <p14:creationId xmlns:p14="http://schemas.microsoft.com/office/powerpoint/2010/main" val="604576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A18FFABD-A911-2796-171A-566F04E71646}"/>
              </a:ext>
            </a:extLst>
          </p:cNvPr>
          <p:cNvPicPr>
            <a:picLocks noChangeAspect="1"/>
          </p:cNvPicPr>
          <p:nvPr/>
        </p:nvPicPr>
        <p:blipFill>
          <a:blip r:embed="rId2"/>
          <a:stretch>
            <a:fillRect/>
          </a:stretch>
        </p:blipFill>
        <p:spPr>
          <a:xfrm>
            <a:off x="0" y="-11994"/>
            <a:ext cx="12192000" cy="6869994"/>
          </a:xfrm>
          <a:prstGeom prst="rect">
            <a:avLst/>
          </a:prstGeom>
        </p:spPr>
      </p:pic>
      <p:sp>
        <p:nvSpPr>
          <p:cNvPr id="3" name="Tekstfelt 2">
            <a:extLst>
              <a:ext uri="{FF2B5EF4-FFF2-40B4-BE49-F238E27FC236}">
                <a16:creationId xmlns:a16="http://schemas.microsoft.com/office/drawing/2014/main" id="{F64972A2-B0E5-45C3-0462-D2F0FE479E0F}"/>
              </a:ext>
            </a:extLst>
          </p:cNvPr>
          <p:cNvSpPr txBox="1"/>
          <p:nvPr/>
        </p:nvSpPr>
        <p:spPr>
          <a:xfrm>
            <a:off x="2530221" y="6245352"/>
            <a:ext cx="7131558" cy="400110"/>
          </a:xfrm>
          <a:prstGeom prst="rect">
            <a:avLst/>
          </a:prstGeom>
          <a:noFill/>
        </p:spPr>
        <p:txBody>
          <a:bodyPr wrap="square">
            <a:spAutoFit/>
          </a:bodyPr>
          <a:lstStyle/>
          <a:p>
            <a:r>
              <a:rPr lang="da-DK" sz="2000" dirty="0">
                <a:solidFill>
                  <a:schemeClr val="bg1"/>
                </a:solidFill>
                <a:hlinkClick r:id="rId3">
                  <a:extLst>
                    <a:ext uri="{A12FA001-AC4F-418D-AE19-62706E023703}">
                      <ahyp:hlinkClr xmlns:ahyp="http://schemas.microsoft.com/office/drawing/2018/hyperlinkcolor" val="tx"/>
                    </a:ext>
                  </a:extLst>
                </a:hlinkClick>
              </a:rPr>
              <a:t>https://www.foa.dk/podcasts/ok26-en-lang-historie-kort</a:t>
            </a:r>
            <a:r>
              <a:rPr lang="da-DK" sz="2000" dirty="0">
                <a:solidFill>
                  <a:schemeClr val="bg1"/>
                </a:solidFill>
              </a:rPr>
              <a:t> </a:t>
            </a:r>
          </a:p>
        </p:txBody>
      </p:sp>
      <p:sp>
        <p:nvSpPr>
          <p:cNvPr id="7" name="Tekstfelt 6">
            <a:extLst>
              <a:ext uri="{FF2B5EF4-FFF2-40B4-BE49-F238E27FC236}">
                <a16:creationId xmlns:a16="http://schemas.microsoft.com/office/drawing/2014/main" id="{3FCC4A90-F67B-D4E6-BC53-D48F658D4041}"/>
              </a:ext>
            </a:extLst>
          </p:cNvPr>
          <p:cNvSpPr txBox="1"/>
          <p:nvPr/>
        </p:nvSpPr>
        <p:spPr>
          <a:xfrm>
            <a:off x="6371463" y="2023848"/>
            <a:ext cx="3198876" cy="2185663"/>
          </a:xfrm>
          <a:prstGeom prst="rect">
            <a:avLst/>
          </a:prstGeom>
          <a:noFill/>
          <a:effectLst>
            <a:outerShdw blurRad="50800" dist="38100" dir="2700000" algn="tl" rotWithShape="0">
              <a:prstClr val="black">
                <a:alpha val="40000"/>
              </a:prstClr>
            </a:outerShdw>
          </a:effectLst>
        </p:spPr>
        <p:txBody>
          <a:bodyPr wrap="square">
            <a:spAutoFit/>
          </a:bodyPr>
          <a:lstStyle/>
          <a:p>
            <a:pPr>
              <a:lnSpc>
                <a:spcPct val="125000"/>
              </a:lnSpc>
              <a:spcAft>
                <a:spcPts val="600"/>
              </a:spcAft>
              <a:buNone/>
            </a:pPr>
            <a:r>
              <a:rPr lang="da-DK" sz="2400" kern="100" dirty="0">
                <a:solidFill>
                  <a:schemeClr val="bg1"/>
                </a:solidFill>
                <a:effectLst/>
                <a:ea typeface="Calibri" panose="020F0502020204030204" pitchFamily="34" charset="0"/>
                <a:cs typeface="Times New Roman" panose="02020603050405020304" pitchFamily="18" charset="0"/>
              </a:rPr>
              <a:t>En podcast om OK26 med Mona Strib.</a:t>
            </a:r>
          </a:p>
          <a:p>
            <a:pPr>
              <a:lnSpc>
                <a:spcPct val="125000"/>
              </a:lnSpc>
              <a:spcAft>
                <a:spcPts val="600"/>
              </a:spcAft>
              <a:buNone/>
            </a:pPr>
            <a:r>
              <a:rPr lang="da-DK" sz="1800" kern="100" dirty="0">
                <a:solidFill>
                  <a:schemeClr val="bg1"/>
                </a:solidFill>
                <a:effectLst/>
                <a:ea typeface="Calibri" panose="020F0502020204030204" pitchFamily="34" charset="0"/>
                <a:cs typeface="Times New Roman" panose="02020603050405020304" pitchFamily="18" charset="0"/>
              </a:rPr>
              <a:t>Udkommer løbende igennem hele OK26. </a:t>
            </a:r>
          </a:p>
          <a:p>
            <a:pPr>
              <a:lnSpc>
                <a:spcPct val="125000"/>
              </a:lnSpc>
              <a:spcAft>
                <a:spcPts val="600"/>
              </a:spcAft>
              <a:buNone/>
            </a:pPr>
            <a:r>
              <a:rPr lang="da-DK" sz="1800" kern="100" dirty="0">
                <a:solidFill>
                  <a:schemeClr val="bg1"/>
                </a:solidFill>
                <a:effectLst/>
                <a:ea typeface="Calibri" panose="020F0502020204030204" pitchFamily="34" charset="0"/>
                <a:cs typeface="Times New Roman" panose="02020603050405020304" pitchFamily="18" charset="0"/>
              </a:rPr>
              <a:t>De tre første afsnit ude nu.</a:t>
            </a:r>
          </a:p>
        </p:txBody>
      </p:sp>
    </p:spTree>
    <p:extLst>
      <p:ext uri="{BB962C8B-B14F-4D97-AF65-F5344CB8AC3E}">
        <p14:creationId xmlns:p14="http://schemas.microsoft.com/office/powerpoint/2010/main" val="2858715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C148B5A9-2647-3CE6-F844-10A1CA9DD186}"/>
              </a:ext>
            </a:extLst>
          </p:cNvPr>
          <p:cNvPicPr>
            <a:picLocks noChangeAspect="1"/>
          </p:cNvPicPr>
          <p:nvPr/>
        </p:nvPicPr>
        <p:blipFill>
          <a:blip r:embed="rId3"/>
          <a:srcRect l="6744" r="10562" b="1"/>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7" name="Group 2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9" name="Freeform: Shape 2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0" name="Group 2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1" name="Group 3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5" name="Freeform: Shape 3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3" name="Freeform: Shape 3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ekstfelt 2">
            <a:extLst>
              <a:ext uri="{FF2B5EF4-FFF2-40B4-BE49-F238E27FC236}">
                <a16:creationId xmlns:a16="http://schemas.microsoft.com/office/drawing/2014/main" id="{0F59B3ED-31EF-A9E0-B494-9FBD7D2CF268}"/>
              </a:ext>
            </a:extLst>
          </p:cNvPr>
          <p:cNvSpPr txBox="1"/>
          <p:nvPr/>
        </p:nvSpPr>
        <p:spPr>
          <a:xfrm>
            <a:off x="232439" y="1022342"/>
            <a:ext cx="3232404" cy="2339102"/>
          </a:xfrm>
          <a:prstGeom prst="rect">
            <a:avLst/>
          </a:prstGeom>
          <a:noFill/>
        </p:spPr>
        <p:txBody>
          <a:bodyPr wrap="square">
            <a:spAutoFit/>
          </a:bodyPr>
          <a:lstStyle/>
          <a:p>
            <a:pPr algn="ctr"/>
            <a:r>
              <a:rPr lang="da-DK" sz="2800" b="1" dirty="0">
                <a:solidFill>
                  <a:schemeClr val="bg1"/>
                </a:solidFill>
                <a:effectLst/>
                <a:ea typeface="Calibri" panose="020F0502020204030204" pitchFamily="34" charset="0"/>
              </a:rPr>
              <a:t>Kalender 2026 </a:t>
            </a:r>
          </a:p>
          <a:p>
            <a:pPr algn="ctr"/>
            <a:r>
              <a:rPr lang="da-DK" sz="2800" b="1" dirty="0">
                <a:solidFill>
                  <a:schemeClr val="bg1"/>
                </a:solidFill>
                <a:effectLst/>
                <a:ea typeface="Calibri" panose="020F0502020204030204" pitchFamily="34" charset="0"/>
              </a:rPr>
              <a:t>er kommet!</a:t>
            </a:r>
          </a:p>
          <a:p>
            <a:pPr algn="ctr"/>
            <a:endParaRPr lang="da-DK" dirty="0">
              <a:solidFill>
                <a:schemeClr val="bg1"/>
              </a:solidFill>
              <a:ea typeface="Calibri" panose="020F0502020204030204" pitchFamily="34" charset="0"/>
            </a:endParaRPr>
          </a:p>
          <a:p>
            <a:pPr algn="ctr"/>
            <a:endParaRPr lang="da-DK" dirty="0">
              <a:solidFill>
                <a:schemeClr val="bg1"/>
              </a:solidFill>
              <a:ea typeface="Calibri" panose="020F0502020204030204" pitchFamily="34" charset="0"/>
            </a:endParaRPr>
          </a:p>
          <a:p>
            <a:pPr algn="ctr"/>
            <a:r>
              <a:rPr lang="da-DK" dirty="0">
                <a:solidFill>
                  <a:schemeClr val="bg1"/>
                </a:solidFill>
                <a:ea typeface="Calibri" panose="020F0502020204030204" pitchFamily="34" charset="0"/>
              </a:rPr>
              <a:t>Store vægkalendere og små i A4-format ligger klar i trykkeriet i stueetagen i LFS</a:t>
            </a:r>
            <a:endParaRPr lang="da-DK" dirty="0">
              <a:solidFill>
                <a:schemeClr val="bg1"/>
              </a:solidFill>
            </a:endParaRPr>
          </a:p>
        </p:txBody>
      </p:sp>
      <p:pic>
        <p:nvPicPr>
          <p:cNvPr id="4" name="Billede 3" descr="Et billede, der indeholder tekst, Font/skrifttype, skærmbillede, Grafik&#10;&#10;Automatisk genereret beskrivelse">
            <a:extLst>
              <a:ext uri="{FF2B5EF4-FFF2-40B4-BE49-F238E27FC236}">
                <a16:creationId xmlns:a16="http://schemas.microsoft.com/office/drawing/2014/main" id="{53EC44F4-60F4-C198-0D81-4E129A1BE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 y="5555606"/>
            <a:ext cx="3451487" cy="1082319"/>
          </a:xfrm>
          <a:prstGeom prst="rect">
            <a:avLst/>
          </a:prstGeom>
        </p:spPr>
      </p:pic>
    </p:spTree>
    <p:extLst>
      <p:ext uri="{BB962C8B-B14F-4D97-AF65-F5344CB8AC3E}">
        <p14:creationId xmlns:p14="http://schemas.microsoft.com/office/powerpoint/2010/main" val="1720833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5DFE-8C5A-331E-6D4C-E3A797FB1521}"/>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888ABFFA-1989-DAAF-5379-4ED6E8A4239F}"/>
              </a:ext>
            </a:extLst>
          </p:cNvPr>
          <p:cNvPicPr>
            <a:picLocks noChangeAspect="1"/>
          </p:cNvPicPr>
          <p:nvPr/>
        </p:nvPicPr>
        <p:blipFill>
          <a:blip r:embed="rId2"/>
          <a:stretch>
            <a:fillRect/>
          </a:stretch>
        </p:blipFill>
        <p:spPr>
          <a:xfrm>
            <a:off x="9820770" y="231933"/>
            <a:ext cx="1914310" cy="1914310"/>
          </a:xfrm>
          <a:prstGeom prst="rect">
            <a:avLst/>
          </a:prstGeom>
        </p:spPr>
      </p:pic>
      <p:sp>
        <p:nvSpPr>
          <p:cNvPr id="5" name="Pladsholder til sidefod 1">
            <a:extLst>
              <a:ext uri="{FF2B5EF4-FFF2-40B4-BE49-F238E27FC236}">
                <a16:creationId xmlns:a16="http://schemas.microsoft.com/office/drawing/2014/main" id="{716B4345-E9B5-A4D8-0887-ABA88B032BE8}"/>
              </a:ext>
            </a:extLst>
          </p:cNvPr>
          <p:cNvSpPr>
            <a:spLocks noGrp="1"/>
          </p:cNvSpPr>
          <p:nvPr>
            <p:ph type="ftr" sz="quarter" idx="11"/>
          </p:nvPr>
        </p:nvSpPr>
        <p:spPr>
          <a:xfrm>
            <a:off x="0" y="6310312"/>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itel 1">
            <a:extLst>
              <a:ext uri="{FF2B5EF4-FFF2-40B4-BE49-F238E27FC236}">
                <a16:creationId xmlns:a16="http://schemas.microsoft.com/office/drawing/2014/main" id="{102FFAAF-C475-83CE-749F-8507BB310208}"/>
              </a:ext>
            </a:extLst>
          </p:cNvPr>
          <p:cNvSpPr txBox="1">
            <a:spLocks/>
          </p:cNvSpPr>
          <p:nvPr/>
        </p:nvSpPr>
        <p:spPr>
          <a:xfrm>
            <a:off x="7051338" y="2503065"/>
            <a:ext cx="7925564" cy="185187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a:solidFill>
                  <a:prstClr val="black"/>
                </a:solidFill>
                <a:effectLst>
                  <a:outerShdw blurRad="38100" dist="38100" dir="2700000" algn="tl">
                    <a:srgbClr val="000000">
                      <a:alpha val="43137"/>
                    </a:srgbClr>
                  </a:outerShdw>
                </a:effectLst>
                <a:latin typeface="+mn-lt"/>
              </a:rPr>
              <a:t>Tak for i dag</a:t>
            </a:r>
          </a:p>
          <a:p>
            <a:pPr marL="0" marR="0" lvl="0" indent="0" algn="l" defTabSz="914400" rtl="0" eaLnBrk="1" fontAlgn="auto" latinLnBrk="0" hangingPunct="1">
              <a:lnSpc>
                <a:spcPct val="90000"/>
              </a:lnSpc>
              <a:spcBef>
                <a:spcPct val="0"/>
              </a:spcBef>
              <a:spcAft>
                <a:spcPts val="0"/>
              </a:spcAft>
              <a:buClrTx/>
              <a:buSzTx/>
              <a:buFontTx/>
              <a:buNone/>
              <a:tabLst/>
              <a:defRPr/>
            </a:pPr>
            <a:endParaRPr lang="da-DK" sz="6000" b="1">
              <a:solidFill>
                <a:prstClr val="black"/>
              </a:solidFill>
              <a:effectLst>
                <a:outerShdw blurRad="38100" dist="38100" dir="2700000" algn="tl">
                  <a:srgbClr val="000000">
                    <a:alpha val="43137"/>
                  </a:srgbClr>
                </a:outerShdw>
              </a:effectLst>
              <a:latin typeface="+mn-l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a:solidFill>
                  <a:prstClr val="black"/>
                </a:solidFill>
                <a:effectLst>
                  <a:outerShdw blurRad="38100" dist="38100" dir="2700000" algn="tl">
                    <a:srgbClr val="000000">
                      <a:alpha val="43137"/>
                    </a:srgbClr>
                  </a:outerShdw>
                </a:effectLst>
                <a:latin typeface="+mn-lt"/>
              </a:rPr>
              <a:t>God vinterferie!</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13" name="Pladsholder til indhold 2">
            <a:extLst>
              <a:ext uri="{FF2B5EF4-FFF2-40B4-BE49-F238E27FC236}">
                <a16:creationId xmlns:a16="http://schemas.microsoft.com/office/drawing/2014/main" id="{FAC37739-E29E-2B87-5175-1D929DE01164}"/>
              </a:ext>
            </a:extLst>
          </p:cNvPr>
          <p:cNvSpPr txBox="1">
            <a:spLocks/>
          </p:cNvSpPr>
          <p:nvPr/>
        </p:nvSpPr>
        <p:spPr>
          <a:xfrm>
            <a:off x="-2903421" y="2686154"/>
            <a:ext cx="8821675" cy="43852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pic>
        <p:nvPicPr>
          <p:cNvPr id="9" name="Billede 8" descr="Et billede, der indeholder tegning, illustration/afbildning, skiløb, clipart&#10;&#10;AI-genereret indhold kan være ukorrekt.">
            <a:extLst>
              <a:ext uri="{FF2B5EF4-FFF2-40B4-BE49-F238E27FC236}">
                <a16:creationId xmlns:a16="http://schemas.microsoft.com/office/drawing/2014/main" id="{E900287C-DE3C-FAE6-839C-7E06AFD9D2AA}"/>
              </a:ext>
            </a:extLst>
          </p:cNvPr>
          <p:cNvPicPr>
            <a:picLocks noChangeAspect="1"/>
          </p:cNvPicPr>
          <p:nvPr/>
        </p:nvPicPr>
        <p:blipFill>
          <a:blip r:embed="rId3">
            <a:extLst>
              <a:ext uri="{28A0092B-C50C-407E-A947-70E740481C1C}">
                <a14:useLocalDpi xmlns:a14="http://schemas.microsoft.com/office/drawing/2010/main" val="0"/>
              </a:ext>
            </a:extLst>
          </a:blip>
          <a:srcRect t="9514" r="-1" b="5054"/>
          <a:stretch>
            <a:fillRect/>
          </a:stretch>
        </p:blipFill>
        <p:spPr>
          <a:xfrm>
            <a:off x="378098" y="1228706"/>
            <a:ext cx="5717902" cy="4884852"/>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85787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11200-AF0C-5D5A-2CF4-7ACC901F77AA}"/>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E56FA676-C18E-A057-23EC-C047258DD69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2EE4F0B0-078B-4BD5-C8EC-27F3ADA454C8}"/>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2AF2088C-A0FB-6532-71DD-ACAE1D1A7AEE}"/>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b="1" dirty="0">
                <a:effectLst>
                  <a:outerShdw blurRad="38100" dist="38100" dir="2700000" algn="tl">
                    <a:srgbClr val="000000">
                      <a:alpha val="43137"/>
                    </a:srgbClr>
                  </a:outerShdw>
                </a:effectLst>
              </a:rPr>
              <a:t>Kl.09.05 – 09.45 Status på OK26 v. LFS’ Forretningsudvalg</a:t>
            </a:r>
          </a:p>
          <a:p>
            <a:r>
              <a:rPr lang="da-DK" dirty="0"/>
              <a:t>Kl.09.45 – 10.15 KK ny sygefraværspolitik</a:t>
            </a:r>
          </a:p>
          <a:p>
            <a:r>
              <a:rPr lang="da-DK" dirty="0"/>
              <a:t>Kl.10.15 – 10.30 Pause</a:t>
            </a:r>
          </a:p>
          <a:p>
            <a:r>
              <a:rPr lang="da-DK" dirty="0"/>
              <a:t>Kl.10.15 – 11.30 Oplæg om seniorpolitik v. Bente Zingenberg</a:t>
            </a:r>
          </a:p>
          <a:p>
            <a:r>
              <a:rPr lang="da-DK" dirty="0"/>
              <a:t>Kl.11.30 – 11.45 Opdater jeres medlemslister </a:t>
            </a:r>
          </a:p>
          <a:p>
            <a:r>
              <a:rPr lang="da-DK" dirty="0"/>
              <a:t>Kl.11.45 – 12.00 Meddelelser og afslutning på dagen  </a:t>
            </a:r>
          </a:p>
        </p:txBody>
      </p:sp>
      <p:sp>
        <p:nvSpPr>
          <p:cNvPr id="2" name="Pladsholder til sidefod 1">
            <a:extLst>
              <a:ext uri="{FF2B5EF4-FFF2-40B4-BE49-F238E27FC236}">
                <a16:creationId xmlns:a16="http://schemas.microsoft.com/office/drawing/2014/main" id="{E4AE127A-FC05-FA12-2D5D-70EABD41211D}"/>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8912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3" name="Freeform: Shape 12">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19" name="Freeform: Shape 18">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17C8ED0B-3495-0DCD-DD84-7F0F0AEF2214}"/>
              </a:ext>
            </a:extLst>
          </p:cNvPr>
          <p:cNvSpPr>
            <a:spLocks noGrp="1"/>
          </p:cNvSpPr>
          <p:nvPr>
            <p:ph type="title"/>
          </p:nvPr>
        </p:nvSpPr>
        <p:spPr>
          <a:xfrm>
            <a:off x="804672" y="802955"/>
            <a:ext cx="5145024" cy="1454051"/>
          </a:xfrm>
        </p:spPr>
        <p:txBody>
          <a:bodyPr anchor="b">
            <a:normAutofit/>
          </a:bodyPr>
          <a:lstStyle/>
          <a:p>
            <a:r>
              <a:rPr lang="da-DK" sz="3600" b="1">
                <a:solidFill>
                  <a:schemeClr val="tx2"/>
                </a:solidFill>
                <a:effectLst>
                  <a:outerShdw blurRad="38100" dist="38100" dir="2700000" algn="tl">
                    <a:srgbClr val="000000">
                      <a:alpha val="43137"/>
                    </a:srgbClr>
                  </a:outerShdw>
                </a:effectLst>
              </a:rPr>
              <a:t>Status på OK26 LFS’ Forretningsudvalg</a:t>
            </a:r>
          </a:p>
        </p:txBody>
      </p:sp>
      <p:pic>
        <p:nvPicPr>
          <p:cNvPr id="5" name="Picture 12" descr="Et billede, der indeholder Grafik, cirkel, symbol, logo&#10;&#10;AI-genereret indhold kan være ukorrekt.">
            <a:extLst>
              <a:ext uri="{FF2B5EF4-FFF2-40B4-BE49-F238E27FC236}">
                <a16:creationId xmlns:a16="http://schemas.microsoft.com/office/drawing/2014/main" id="{FCD04DC9-823D-A945-EFA5-20C16D7774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4494" y="67765"/>
            <a:ext cx="4154625" cy="234043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FC488B84-00B6-9BD1-0AF3-851273055772}"/>
              </a:ext>
            </a:extLst>
          </p:cNvPr>
          <p:cNvSpPr>
            <a:spLocks noGrp="1"/>
          </p:cNvSpPr>
          <p:nvPr>
            <p:ph idx="1"/>
          </p:nvPr>
        </p:nvSpPr>
        <p:spPr>
          <a:xfrm>
            <a:off x="804672" y="2421682"/>
            <a:ext cx="4553909" cy="3639289"/>
          </a:xfrm>
        </p:spPr>
        <p:txBody>
          <a:bodyPr anchor="ctr">
            <a:normAutofit/>
          </a:bodyPr>
          <a:lstStyle/>
          <a:p>
            <a:r>
              <a:rPr lang="da-DK" sz="2500" b="1" dirty="0">
                <a:solidFill>
                  <a:schemeClr val="tx2"/>
                </a:solidFill>
              </a:rPr>
              <a:t>Kravpræsentation </a:t>
            </a:r>
          </a:p>
          <a:p>
            <a:r>
              <a:rPr lang="da-DK" sz="2500" b="1" dirty="0">
                <a:solidFill>
                  <a:schemeClr val="tx2"/>
                </a:solidFill>
              </a:rPr>
              <a:t>Midtvejsforhandling </a:t>
            </a:r>
          </a:p>
          <a:p>
            <a:r>
              <a:rPr lang="da-DK" sz="2500" b="1" dirty="0">
                <a:solidFill>
                  <a:schemeClr val="tx2"/>
                </a:solidFill>
              </a:rPr>
              <a:t>næste skridt </a:t>
            </a:r>
          </a:p>
        </p:txBody>
      </p:sp>
      <p:pic>
        <p:nvPicPr>
          <p:cNvPr id="4" name="Billede 3" descr="Et billede, der indeholder logo, Font/skrifttype, symbol, cirkel&#10;&#10;AI-genereret indhold kan være ukorrekt.">
            <a:extLst>
              <a:ext uri="{FF2B5EF4-FFF2-40B4-BE49-F238E27FC236}">
                <a16:creationId xmlns:a16="http://schemas.microsoft.com/office/drawing/2014/main" id="{4F15EBAF-4438-C584-3FBB-81607B51D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225" y="3575103"/>
            <a:ext cx="3098335" cy="3090139"/>
          </a:xfrm>
          <a:prstGeom prst="ellipse">
            <a:avLst/>
          </a:prstGeom>
        </p:spPr>
      </p:pic>
    </p:spTree>
    <p:extLst>
      <p:ext uri="{BB962C8B-B14F-4D97-AF65-F5344CB8AC3E}">
        <p14:creationId xmlns:p14="http://schemas.microsoft.com/office/powerpoint/2010/main" val="223502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4F5EE-3785-3597-393C-5FE7A6EEDA74}"/>
              </a:ext>
            </a:extLst>
          </p:cNvPr>
          <p:cNvSpPr>
            <a:spLocks noGrp="1"/>
          </p:cNvSpPr>
          <p:nvPr>
            <p:ph type="title"/>
          </p:nvPr>
        </p:nvSpPr>
        <p:spPr/>
        <p:txBody>
          <a:bodyPr/>
          <a:lstStyle/>
          <a:p>
            <a:r>
              <a:rPr lang="da-DK" dirty="0"/>
              <a:t>Merchandiseramme</a:t>
            </a:r>
          </a:p>
        </p:txBody>
      </p:sp>
      <p:sp>
        <p:nvSpPr>
          <p:cNvPr id="3" name="Pladsholder til indhold 2">
            <a:extLst>
              <a:ext uri="{FF2B5EF4-FFF2-40B4-BE49-F238E27FC236}">
                <a16:creationId xmlns:a16="http://schemas.microsoft.com/office/drawing/2014/main" id="{E5935DD8-B7AC-9774-CAE2-100734C9469D}"/>
              </a:ext>
            </a:extLst>
          </p:cNvPr>
          <p:cNvSpPr>
            <a:spLocks noGrp="1"/>
          </p:cNvSpPr>
          <p:nvPr>
            <p:ph idx="1"/>
          </p:nvPr>
        </p:nvSpPr>
        <p:spPr/>
        <p:txBody>
          <a:bodyPr>
            <a:normAutofit/>
          </a:bodyPr>
          <a:lstStyle/>
          <a:p>
            <a:r>
              <a:rPr lang="da-DK" dirty="0"/>
              <a:t>Ramme for merchandise til OK26 aktioner:</a:t>
            </a:r>
          </a:p>
          <a:p>
            <a:pPr lvl="2"/>
            <a:r>
              <a:rPr lang="da-DK" dirty="0"/>
              <a:t>Kan hentes i dag:</a:t>
            </a:r>
          </a:p>
          <a:p>
            <a:pPr lvl="1"/>
            <a:r>
              <a:rPr lang="da-DK" dirty="0"/>
              <a:t>T-shirts er pakket til alle der har bestilt (mellem6-10 pr. arbejdsplads) </a:t>
            </a:r>
          </a:p>
          <a:p>
            <a:pPr lvl="1"/>
            <a:r>
              <a:rPr lang="da-DK" dirty="0"/>
              <a:t>Klistermærker</a:t>
            </a:r>
          </a:p>
          <a:p>
            <a:pPr lvl="1"/>
            <a:r>
              <a:rPr lang="da-DK" dirty="0"/>
              <a:t>Badges</a:t>
            </a:r>
          </a:p>
          <a:p>
            <a:pPr lvl="1"/>
            <a:endParaRPr lang="da-DK" dirty="0"/>
          </a:p>
          <a:p>
            <a:pPr lvl="2"/>
            <a:r>
              <a:rPr lang="da-DK"/>
              <a:t>Kan hentes senere </a:t>
            </a:r>
            <a:r>
              <a:rPr lang="da-DK" dirty="0"/>
              <a:t>efter aftale med en FTR:</a:t>
            </a:r>
          </a:p>
          <a:p>
            <a:pPr lvl="1"/>
            <a:r>
              <a:rPr lang="da-DK" dirty="0"/>
              <a:t>Op til 200 guldmønter til offentlige aktioner  </a:t>
            </a:r>
          </a:p>
          <a:p>
            <a:pPr lvl="1"/>
            <a:r>
              <a:rPr lang="da-DK" dirty="0"/>
              <a:t>Evt. banner efter aftale med en FTR til offentlige aktioner   </a:t>
            </a:r>
          </a:p>
          <a:p>
            <a:pPr lvl="1"/>
            <a:endParaRPr lang="da-DK" dirty="0"/>
          </a:p>
        </p:txBody>
      </p:sp>
      <p:pic>
        <p:nvPicPr>
          <p:cNvPr id="6" name="Picture 12" descr="Et billede, der indeholder Grafik, cirkel, symbol, logo&#10;&#10;AI-genereret indhold kan være ukorrekt.">
            <a:extLst>
              <a:ext uri="{FF2B5EF4-FFF2-40B4-BE49-F238E27FC236}">
                <a16:creationId xmlns:a16="http://schemas.microsoft.com/office/drawing/2014/main" id="{537434B6-4638-6B47-C073-648260184A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5637" y="4699400"/>
            <a:ext cx="4154625" cy="2340439"/>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logo, Font/skrifttype, symbol, cirkel&#10;&#10;AI-genereret indhold kan være ukorrekt.">
            <a:extLst>
              <a:ext uri="{FF2B5EF4-FFF2-40B4-BE49-F238E27FC236}">
                <a16:creationId xmlns:a16="http://schemas.microsoft.com/office/drawing/2014/main" id="{6A37FB0A-11C8-8D08-4C8C-7AD2C3F76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31" y="89556"/>
            <a:ext cx="2195279" cy="2189471"/>
          </a:xfrm>
          <a:prstGeom prst="ellipse">
            <a:avLst/>
          </a:prstGeom>
        </p:spPr>
      </p:pic>
    </p:spTree>
    <p:extLst>
      <p:ext uri="{BB962C8B-B14F-4D97-AF65-F5344CB8AC3E}">
        <p14:creationId xmlns:p14="http://schemas.microsoft.com/office/powerpoint/2010/main" val="137431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9A73E6-5EE6-7C26-775A-27D08311980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da-DK" sz="3100" kern="1200" noProof="0" dirty="0">
                <a:solidFill>
                  <a:srgbClr val="FFFFFF"/>
                </a:solidFill>
                <a:latin typeface="+mj-lt"/>
                <a:ea typeface="+mj-ea"/>
                <a:cs typeface="+mj-cs"/>
              </a:rPr>
              <a:t>Polititilladelser til offentlige aktioner </a:t>
            </a:r>
          </a:p>
        </p:txBody>
      </p:sp>
      <p:pic>
        <p:nvPicPr>
          <p:cNvPr id="5" name="Pladsholder til indhold 4">
            <a:extLst>
              <a:ext uri="{FF2B5EF4-FFF2-40B4-BE49-F238E27FC236}">
                <a16:creationId xmlns:a16="http://schemas.microsoft.com/office/drawing/2014/main" id="{85FDE520-75D5-AE91-33AC-1F871CE421C6}"/>
              </a:ext>
            </a:extLst>
          </p:cNvPr>
          <p:cNvPicPr>
            <a:picLocks noGrp="1" noChangeAspect="1"/>
          </p:cNvPicPr>
          <p:nvPr>
            <p:ph idx="1"/>
          </p:nvPr>
        </p:nvPicPr>
        <p:blipFill>
          <a:blip r:embed="rId2"/>
          <a:stretch>
            <a:fillRect/>
          </a:stretch>
        </p:blipFill>
        <p:spPr>
          <a:xfrm>
            <a:off x="4967241" y="643466"/>
            <a:ext cx="6400849" cy="55687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0835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9C1E-064B-597F-B053-4469796DCFD5}"/>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28D58405-7A1D-B912-B64F-E8C20D0AE1D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A5308053-2B89-B4E5-5D7D-CF9BE2EE57A6}"/>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0C657FBB-BA22-5541-16AC-7EFDFEEE99DE}"/>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Kl.09.00 – 09.05 Velkomst og tjek ind</a:t>
            </a:r>
          </a:p>
          <a:p>
            <a:r>
              <a:rPr lang="da-DK" dirty="0"/>
              <a:t>Kl.09.05 – 09.45 Status på OK26 v. LFS’ Forretningsudvalg</a:t>
            </a:r>
          </a:p>
          <a:p>
            <a:r>
              <a:rPr lang="da-DK" b="1" dirty="0">
                <a:effectLst>
                  <a:outerShdw blurRad="38100" dist="38100" dir="2700000" algn="tl">
                    <a:srgbClr val="000000">
                      <a:alpha val="43137"/>
                    </a:srgbClr>
                  </a:outerShdw>
                </a:effectLst>
              </a:rPr>
              <a:t>Kl.09.45 – 10.15 KK ny sygefraværspolitik</a:t>
            </a:r>
          </a:p>
          <a:p>
            <a:r>
              <a:rPr lang="da-DK" dirty="0"/>
              <a:t>Kl.10.15 – 10.30 Pause</a:t>
            </a:r>
          </a:p>
          <a:p>
            <a:r>
              <a:rPr lang="da-DK" dirty="0"/>
              <a:t>Kl.10.15 – 11.30 Oplæg om seniorpolitik v. Bente Zingenberg</a:t>
            </a:r>
          </a:p>
          <a:p>
            <a:r>
              <a:rPr lang="da-DK" dirty="0"/>
              <a:t>Kl.11.30 – 11.45 Opdater jeres medlemslister </a:t>
            </a:r>
          </a:p>
          <a:p>
            <a:r>
              <a:rPr lang="da-DK" dirty="0"/>
              <a:t>Kl.11.45 – 12.00 Meddelelser og afslutning på dagen  </a:t>
            </a:r>
          </a:p>
        </p:txBody>
      </p:sp>
      <p:sp>
        <p:nvSpPr>
          <p:cNvPr id="2" name="Pladsholder til sidefod 1">
            <a:extLst>
              <a:ext uri="{FF2B5EF4-FFF2-40B4-BE49-F238E27FC236}">
                <a16:creationId xmlns:a16="http://schemas.microsoft.com/office/drawing/2014/main" id="{F5E8AF3E-B54A-E9A7-AD2D-4D139FC930B4}"/>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11708935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1158</TotalTime>
  <Words>2232</Words>
  <Application>Microsoft Office PowerPoint</Application>
  <PresentationFormat>Widescreen</PresentationFormat>
  <Paragraphs>395</Paragraphs>
  <Slides>49</Slides>
  <Notes>26</Notes>
  <HiddenSlides>0</HiddenSlides>
  <MMClips>0</MMClips>
  <ScaleCrop>false</ScaleCrop>
  <HeadingPairs>
    <vt:vector size="6" baseType="variant">
      <vt:variant>
        <vt:lpstr>Benyttede skrifttyper</vt:lpstr>
      </vt:variant>
      <vt:variant>
        <vt:i4>11</vt:i4>
      </vt:variant>
      <vt:variant>
        <vt:lpstr>Tema</vt:lpstr>
      </vt:variant>
      <vt:variant>
        <vt:i4>2</vt:i4>
      </vt:variant>
      <vt:variant>
        <vt:lpstr>Slidetitler</vt:lpstr>
      </vt:variant>
      <vt:variant>
        <vt:i4>49</vt:i4>
      </vt:variant>
    </vt:vector>
  </HeadingPairs>
  <TitlesOfParts>
    <vt:vector size="62" baseType="lpstr">
      <vt:lpstr>Aptos</vt:lpstr>
      <vt:lpstr>Aptos Display</vt:lpstr>
      <vt:lpstr>Aptos Narrow</vt:lpstr>
      <vt:lpstr>Arial</vt:lpstr>
      <vt:lpstr>Calibri</vt:lpstr>
      <vt:lpstr>Calibri Light</vt:lpstr>
      <vt:lpstr>Freestyle Script</vt:lpstr>
      <vt:lpstr>Helvetica Neue Medium</vt:lpstr>
      <vt:lpstr>KBH</vt:lpstr>
      <vt:lpstr>Times New Roman</vt:lpstr>
      <vt:lpstr>Wingdings</vt:lpstr>
      <vt:lpstr>Office-tema</vt:lpstr>
      <vt:lpstr>Office-tema</vt:lpstr>
      <vt:lpstr>PowerPoint-præsentation</vt:lpstr>
      <vt:lpstr>PowerPoint-præsentation</vt:lpstr>
      <vt:lpstr>Fællestillidsrepræsentanter almen</vt:lpstr>
      <vt:lpstr>PowerPoint-præsentation</vt:lpstr>
      <vt:lpstr>PowerPoint-præsentation</vt:lpstr>
      <vt:lpstr>Status på OK26 LFS’ Forretningsudvalg</vt:lpstr>
      <vt:lpstr>Merchandiseramme</vt:lpstr>
      <vt:lpstr>Polititilladelser til offentlige aktioner </vt:lpstr>
      <vt:lpstr>PowerPoint-præsentation</vt:lpstr>
      <vt:lpstr>PowerPoint-præsentation</vt:lpstr>
      <vt:lpstr>PowerPoint-præsentation</vt:lpstr>
      <vt:lpstr>PowerPoint-præsentation</vt:lpstr>
      <vt:lpstr>Dokumenter for medarbejdere og MED-udvalg</vt:lpstr>
      <vt:lpstr>PowerPoint-præsentation</vt:lpstr>
      <vt:lpstr>PowerPoint-præsentation</vt:lpstr>
      <vt:lpstr>PowerPoint-præsentation</vt:lpstr>
      <vt:lpstr>Senior politik</vt:lpstr>
      <vt:lpstr>Senior politik Hovedudvalget skal drøfte kommunens seniorpolitiske indsats med henblik på </vt:lpstr>
      <vt:lpstr>TR’s Rolle Seniorpolitik</vt:lpstr>
      <vt:lpstr>De 4 Håndtag for lokale løsninger </vt:lpstr>
      <vt:lpstr>Hvad skal drøftes </vt:lpstr>
      <vt:lpstr>Inddrag kollegaerne </vt:lpstr>
      <vt:lpstr>Seniorsamtaler </vt:lpstr>
      <vt:lpstr>Seniorstillinger </vt:lpstr>
      <vt:lpstr>Seniordage</vt:lpstr>
      <vt:lpstr>Vidensdeling </vt:lpstr>
      <vt:lpstr>Retten til Seniorbonus for pædagoger</vt:lpstr>
      <vt:lpstr>Pædagoger, Uudannet Klub, samt legepladspædagoger</vt:lpstr>
      <vt:lpstr>Varsling </vt:lpstr>
      <vt:lpstr>Senior fritvalgsordning for pædagogmedhjælper og pædagogiske Assistenter</vt:lpstr>
      <vt:lpstr>Seniordage for pædagogmedhjælper og pædagogiske Assistenter</vt:lpstr>
      <vt:lpstr>Pædagogmedhjælper og pædagogiske assistenter </vt:lpstr>
      <vt:lpstr>PowerPoint-præsentation</vt:lpstr>
      <vt:lpstr>Opdater jeres medlemslister</vt:lpstr>
      <vt:lpstr>FOA TR-appen – medlemmer </vt:lpstr>
      <vt:lpstr>FOA TR-appen – meld din kollega ind</vt:lpstr>
      <vt:lpstr>FOA TR-appen – Organisering </vt:lpstr>
      <vt:lpstr>Spørgsmål</vt:lpstr>
      <vt:lpstr>PowerPoint-præsentation</vt:lpstr>
      <vt:lpstr>PowerPoint-præsentation</vt:lpstr>
      <vt:lpstr>Ændring i procedurer for advarsler </vt:lpstr>
      <vt:lpstr>PowerPoint-præsentation</vt:lpstr>
      <vt:lpstr>PowerPoint-præsentation</vt:lpstr>
      <vt:lpstr>Kvindernes internationale kampdag </vt:lpstr>
      <vt:lpstr>Fritvalgstillæg: Løn eller pension </vt:lpstr>
      <vt:lpstr>OK26 Følg vores forhandlere </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Porse</dc:creator>
  <cp:lastModifiedBy>Michala Toftager Bovien</cp:lastModifiedBy>
  <cp:revision>51</cp:revision>
  <dcterms:created xsi:type="dcterms:W3CDTF">2026-01-07T09:08:00Z</dcterms:created>
  <dcterms:modified xsi:type="dcterms:W3CDTF">2026-02-02T14:51:56Z</dcterms:modified>
</cp:coreProperties>
</file>